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96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75" r:id="rId14"/>
    <p:sldId id="276" r:id="rId15"/>
    <p:sldId id="277" r:id="rId16"/>
    <p:sldId id="271" r:id="rId17"/>
    <p:sldId id="272" r:id="rId18"/>
    <p:sldId id="273" r:id="rId19"/>
    <p:sldId id="274" r:id="rId20"/>
  </p:sldIdLst>
  <p:sldSz cx="7848600" cy="5400675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D85A6"/>
    <a:srgbClr val="B3FF03"/>
    <a:srgbClr val="AC6EC4"/>
    <a:srgbClr val="AF9F8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4011"/>
    <p:restoredTop sz="94610"/>
  </p:normalViewPr>
  <p:slideViewPr>
    <p:cSldViewPr snapToGrid="0">
      <p:cViewPr varScale="1">
        <p:scale>
          <a:sx n="80" d="100"/>
          <a:sy n="80" d="100"/>
        </p:scale>
        <p:origin x="200" y="13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8645" y="883861"/>
            <a:ext cx="6671310" cy="1880235"/>
          </a:xfrm>
        </p:spPr>
        <p:txBody>
          <a:bodyPr anchor="b"/>
          <a:lstStyle>
            <a:lvl1pPr algn="ctr">
              <a:defRPr sz="4725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81075" y="2836605"/>
            <a:ext cx="5886450" cy="1303913"/>
          </a:xfrm>
        </p:spPr>
        <p:txBody>
          <a:bodyPr/>
          <a:lstStyle>
            <a:lvl1pPr marL="0" indent="0" algn="ctr">
              <a:buNone/>
              <a:defRPr sz="1890"/>
            </a:lvl1pPr>
            <a:lvl2pPr marL="360045" indent="0" algn="ctr">
              <a:buNone/>
              <a:defRPr sz="1575"/>
            </a:lvl2pPr>
            <a:lvl3pPr marL="720090" indent="0" algn="ctr">
              <a:buNone/>
              <a:defRPr sz="1418"/>
            </a:lvl3pPr>
            <a:lvl4pPr marL="1080135" indent="0" algn="ctr">
              <a:buNone/>
              <a:defRPr sz="1260"/>
            </a:lvl4pPr>
            <a:lvl5pPr marL="1440180" indent="0" algn="ctr">
              <a:buNone/>
              <a:defRPr sz="1260"/>
            </a:lvl5pPr>
            <a:lvl6pPr marL="1800225" indent="0" algn="ctr">
              <a:buNone/>
              <a:defRPr sz="1260"/>
            </a:lvl6pPr>
            <a:lvl7pPr marL="2160270" indent="0" algn="ctr">
              <a:buNone/>
              <a:defRPr sz="1260"/>
            </a:lvl7pPr>
            <a:lvl8pPr marL="2520315" indent="0" algn="ctr">
              <a:buNone/>
              <a:defRPr sz="1260"/>
            </a:lvl8pPr>
            <a:lvl9pPr marL="2880360" indent="0" algn="ctr">
              <a:buNone/>
              <a:defRPr sz="1260"/>
            </a:lvl9pPr>
          </a:lstStyle>
          <a:p>
            <a:r>
              <a:rPr lang="fr-FR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5CC4F5-6C72-4148-9DB0-FF97A5091F21}" type="datetimeFigureOut">
              <a:rPr lang="fr-CH" smtClean="0"/>
              <a:t>30.08.23</a:t>
            </a:fld>
            <a:endParaRPr lang="fr-C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A7E51F-1CEE-A049-8EBF-D5416453E3A7}" type="slidenum">
              <a:rPr lang="fr-CH" smtClean="0"/>
              <a:t>‹N°›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8830204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5CC4F5-6C72-4148-9DB0-FF97A5091F21}" type="datetimeFigureOut">
              <a:rPr lang="fr-CH" smtClean="0"/>
              <a:t>30.08.23</a:t>
            </a:fld>
            <a:endParaRPr lang="fr-C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A7E51F-1CEE-A049-8EBF-D5416453E3A7}" type="slidenum">
              <a:rPr lang="fr-CH" smtClean="0"/>
              <a:t>‹N°›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27807954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616655" y="287536"/>
            <a:ext cx="1692354" cy="4576822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9591" y="287536"/>
            <a:ext cx="4978956" cy="4576822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5CC4F5-6C72-4148-9DB0-FF97A5091F21}" type="datetimeFigureOut">
              <a:rPr lang="fr-CH" smtClean="0"/>
              <a:t>30.08.23</a:t>
            </a:fld>
            <a:endParaRPr lang="fr-C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A7E51F-1CEE-A049-8EBF-D5416453E3A7}" type="slidenum">
              <a:rPr lang="fr-CH" smtClean="0"/>
              <a:t>‹N°›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36880134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5CC4F5-6C72-4148-9DB0-FF97A5091F21}" type="datetimeFigureOut">
              <a:rPr lang="fr-CH" smtClean="0"/>
              <a:t>30.08.23</a:t>
            </a:fld>
            <a:endParaRPr lang="fr-C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A7E51F-1CEE-A049-8EBF-D5416453E3A7}" type="slidenum">
              <a:rPr lang="fr-CH" smtClean="0"/>
              <a:t>‹N°›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26831739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504" y="1346420"/>
            <a:ext cx="6769418" cy="2246530"/>
          </a:xfrm>
        </p:spPr>
        <p:txBody>
          <a:bodyPr anchor="b"/>
          <a:lstStyle>
            <a:lvl1pPr>
              <a:defRPr sz="4725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5504" y="3614203"/>
            <a:ext cx="6769418" cy="1181397"/>
          </a:xfrm>
        </p:spPr>
        <p:txBody>
          <a:bodyPr/>
          <a:lstStyle>
            <a:lvl1pPr marL="0" indent="0">
              <a:buNone/>
              <a:defRPr sz="1890">
                <a:solidFill>
                  <a:schemeClr val="tx1"/>
                </a:solidFill>
              </a:defRPr>
            </a:lvl1pPr>
            <a:lvl2pPr marL="360045" indent="0">
              <a:buNone/>
              <a:defRPr sz="1575">
                <a:solidFill>
                  <a:schemeClr val="tx1">
                    <a:tint val="75000"/>
                  </a:schemeClr>
                </a:solidFill>
              </a:defRPr>
            </a:lvl2pPr>
            <a:lvl3pPr marL="720090" indent="0">
              <a:buNone/>
              <a:defRPr sz="1418">
                <a:solidFill>
                  <a:schemeClr val="tx1">
                    <a:tint val="75000"/>
                  </a:schemeClr>
                </a:solidFill>
              </a:defRPr>
            </a:lvl3pPr>
            <a:lvl4pPr marL="1080135" indent="0">
              <a:buNone/>
              <a:defRPr sz="1260">
                <a:solidFill>
                  <a:schemeClr val="tx1">
                    <a:tint val="75000"/>
                  </a:schemeClr>
                </a:solidFill>
              </a:defRPr>
            </a:lvl4pPr>
            <a:lvl5pPr marL="1440180" indent="0">
              <a:buNone/>
              <a:defRPr sz="1260">
                <a:solidFill>
                  <a:schemeClr val="tx1">
                    <a:tint val="75000"/>
                  </a:schemeClr>
                </a:solidFill>
              </a:defRPr>
            </a:lvl5pPr>
            <a:lvl6pPr marL="1800225" indent="0">
              <a:buNone/>
              <a:defRPr sz="1260">
                <a:solidFill>
                  <a:schemeClr val="tx1">
                    <a:tint val="75000"/>
                  </a:schemeClr>
                </a:solidFill>
              </a:defRPr>
            </a:lvl6pPr>
            <a:lvl7pPr marL="2160270" indent="0">
              <a:buNone/>
              <a:defRPr sz="1260">
                <a:solidFill>
                  <a:schemeClr val="tx1">
                    <a:tint val="75000"/>
                  </a:schemeClr>
                </a:solidFill>
              </a:defRPr>
            </a:lvl7pPr>
            <a:lvl8pPr marL="2520315" indent="0">
              <a:buNone/>
              <a:defRPr sz="1260">
                <a:solidFill>
                  <a:schemeClr val="tx1">
                    <a:tint val="75000"/>
                  </a:schemeClr>
                </a:solidFill>
              </a:defRPr>
            </a:lvl8pPr>
            <a:lvl9pPr marL="2880360" indent="0">
              <a:buNone/>
              <a:defRPr sz="126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5CC4F5-6C72-4148-9DB0-FF97A5091F21}" type="datetimeFigureOut">
              <a:rPr lang="fr-CH" smtClean="0"/>
              <a:t>30.08.23</a:t>
            </a:fld>
            <a:endParaRPr lang="fr-C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A7E51F-1CEE-A049-8EBF-D5416453E3A7}" type="slidenum">
              <a:rPr lang="fr-CH" smtClean="0"/>
              <a:t>‹N°›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4963285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9591" y="1437680"/>
            <a:ext cx="3335655" cy="3426679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973354" y="1437680"/>
            <a:ext cx="3335655" cy="3426679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5CC4F5-6C72-4148-9DB0-FF97A5091F21}" type="datetimeFigureOut">
              <a:rPr lang="fr-CH" smtClean="0"/>
              <a:t>30.08.23</a:t>
            </a:fld>
            <a:endParaRPr lang="fr-C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A7E51F-1CEE-A049-8EBF-D5416453E3A7}" type="slidenum">
              <a:rPr lang="fr-CH" smtClean="0"/>
              <a:t>‹N°›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17070205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0613" y="287537"/>
            <a:ext cx="6769418" cy="1043881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0614" y="1323916"/>
            <a:ext cx="3320325" cy="648831"/>
          </a:xfrm>
        </p:spPr>
        <p:txBody>
          <a:bodyPr anchor="b"/>
          <a:lstStyle>
            <a:lvl1pPr marL="0" indent="0">
              <a:buNone/>
              <a:defRPr sz="1890" b="1"/>
            </a:lvl1pPr>
            <a:lvl2pPr marL="360045" indent="0">
              <a:buNone/>
              <a:defRPr sz="1575" b="1"/>
            </a:lvl2pPr>
            <a:lvl3pPr marL="720090" indent="0">
              <a:buNone/>
              <a:defRPr sz="1418" b="1"/>
            </a:lvl3pPr>
            <a:lvl4pPr marL="1080135" indent="0">
              <a:buNone/>
              <a:defRPr sz="1260" b="1"/>
            </a:lvl4pPr>
            <a:lvl5pPr marL="1440180" indent="0">
              <a:buNone/>
              <a:defRPr sz="1260" b="1"/>
            </a:lvl5pPr>
            <a:lvl6pPr marL="1800225" indent="0">
              <a:buNone/>
              <a:defRPr sz="1260" b="1"/>
            </a:lvl6pPr>
            <a:lvl7pPr marL="2160270" indent="0">
              <a:buNone/>
              <a:defRPr sz="1260" b="1"/>
            </a:lvl7pPr>
            <a:lvl8pPr marL="2520315" indent="0">
              <a:buNone/>
              <a:defRPr sz="1260" b="1"/>
            </a:lvl8pPr>
            <a:lvl9pPr marL="2880360" indent="0">
              <a:buNone/>
              <a:defRPr sz="126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0614" y="1972747"/>
            <a:ext cx="3320325" cy="2901613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73354" y="1323916"/>
            <a:ext cx="3336677" cy="648831"/>
          </a:xfrm>
        </p:spPr>
        <p:txBody>
          <a:bodyPr anchor="b"/>
          <a:lstStyle>
            <a:lvl1pPr marL="0" indent="0">
              <a:buNone/>
              <a:defRPr sz="1890" b="1"/>
            </a:lvl1pPr>
            <a:lvl2pPr marL="360045" indent="0">
              <a:buNone/>
              <a:defRPr sz="1575" b="1"/>
            </a:lvl2pPr>
            <a:lvl3pPr marL="720090" indent="0">
              <a:buNone/>
              <a:defRPr sz="1418" b="1"/>
            </a:lvl3pPr>
            <a:lvl4pPr marL="1080135" indent="0">
              <a:buNone/>
              <a:defRPr sz="1260" b="1"/>
            </a:lvl4pPr>
            <a:lvl5pPr marL="1440180" indent="0">
              <a:buNone/>
              <a:defRPr sz="1260" b="1"/>
            </a:lvl5pPr>
            <a:lvl6pPr marL="1800225" indent="0">
              <a:buNone/>
              <a:defRPr sz="1260" b="1"/>
            </a:lvl6pPr>
            <a:lvl7pPr marL="2160270" indent="0">
              <a:buNone/>
              <a:defRPr sz="1260" b="1"/>
            </a:lvl7pPr>
            <a:lvl8pPr marL="2520315" indent="0">
              <a:buNone/>
              <a:defRPr sz="1260" b="1"/>
            </a:lvl8pPr>
            <a:lvl9pPr marL="2880360" indent="0">
              <a:buNone/>
              <a:defRPr sz="126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973354" y="1972747"/>
            <a:ext cx="3336677" cy="2901613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5CC4F5-6C72-4148-9DB0-FF97A5091F21}" type="datetimeFigureOut">
              <a:rPr lang="fr-CH" smtClean="0"/>
              <a:t>30.08.23</a:t>
            </a:fld>
            <a:endParaRPr lang="fr-CH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A7E51F-1CEE-A049-8EBF-D5416453E3A7}" type="slidenum">
              <a:rPr lang="fr-CH" smtClean="0"/>
              <a:t>‹N°›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1075833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5CC4F5-6C72-4148-9DB0-FF97A5091F21}" type="datetimeFigureOut">
              <a:rPr lang="fr-CH" smtClean="0"/>
              <a:t>30.08.23</a:t>
            </a:fld>
            <a:endParaRPr lang="fr-CH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A7E51F-1CEE-A049-8EBF-D5416453E3A7}" type="slidenum">
              <a:rPr lang="fr-CH" smtClean="0"/>
              <a:t>‹N°›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38247748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5CC4F5-6C72-4148-9DB0-FF97A5091F21}" type="datetimeFigureOut">
              <a:rPr lang="fr-CH" smtClean="0"/>
              <a:t>30.08.23</a:t>
            </a:fld>
            <a:endParaRPr lang="fr-CH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A7E51F-1CEE-A049-8EBF-D5416453E3A7}" type="slidenum">
              <a:rPr lang="fr-CH" smtClean="0"/>
              <a:t>‹N°›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25855086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0613" y="360045"/>
            <a:ext cx="2531378" cy="1260158"/>
          </a:xfrm>
        </p:spPr>
        <p:txBody>
          <a:bodyPr anchor="b"/>
          <a:lstStyle>
            <a:lvl1pPr>
              <a:defRPr sz="252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36677" y="777598"/>
            <a:ext cx="3973354" cy="3837980"/>
          </a:xfrm>
        </p:spPr>
        <p:txBody>
          <a:bodyPr/>
          <a:lstStyle>
            <a:lvl1pPr>
              <a:defRPr sz="2520"/>
            </a:lvl1pPr>
            <a:lvl2pPr>
              <a:defRPr sz="2205"/>
            </a:lvl2pPr>
            <a:lvl3pPr>
              <a:defRPr sz="1890"/>
            </a:lvl3pPr>
            <a:lvl4pPr>
              <a:defRPr sz="1575"/>
            </a:lvl4pPr>
            <a:lvl5pPr>
              <a:defRPr sz="1575"/>
            </a:lvl5pPr>
            <a:lvl6pPr>
              <a:defRPr sz="1575"/>
            </a:lvl6pPr>
            <a:lvl7pPr>
              <a:defRPr sz="1575"/>
            </a:lvl7pPr>
            <a:lvl8pPr>
              <a:defRPr sz="1575"/>
            </a:lvl8pPr>
            <a:lvl9pPr>
              <a:defRPr sz="1575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40613" y="1620202"/>
            <a:ext cx="2531378" cy="3001626"/>
          </a:xfrm>
        </p:spPr>
        <p:txBody>
          <a:bodyPr/>
          <a:lstStyle>
            <a:lvl1pPr marL="0" indent="0">
              <a:buNone/>
              <a:defRPr sz="1260"/>
            </a:lvl1pPr>
            <a:lvl2pPr marL="360045" indent="0">
              <a:buNone/>
              <a:defRPr sz="1103"/>
            </a:lvl2pPr>
            <a:lvl3pPr marL="720090" indent="0">
              <a:buNone/>
              <a:defRPr sz="945"/>
            </a:lvl3pPr>
            <a:lvl4pPr marL="1080135" indent="0">
              <a:buNone/>
              <a:defRPr sz="788"/>
            </a:lvl4pPr>
            <a:lvl5pPr marL="1440180" indent="0">
              <a:buNone/>
              <a:defRPr sz="788"/>
            </a:lvl5pPr>
            <a:lvl6pPr marL="1800225" indent="0">
              <a:buNone/>
              <a:defRPr sz="788"/>
            </a:lvl6pPr>
            <a:lvl7pPr marL="2160270" indent="0">
              <a:buNone/>
              <a:defRPr sz="788"/>
            </a:lvl7pPr>
            <a:lvl8pPr marL="2520315" indent="0">
              <a:buNone/>
              <a:defRPr sz="788"/>
            </a:lvl8pPr>
            <a:lvl9pPr marL="2880360" indent="0">
              <a:buNone/>
              <a:defRPr sz="788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5CC4F5-6C72-4148-9DB0-FF97A5091F21}" type="datetimeFigureOut">
              <a:rPr lang="fr-CH" smtClean="0"/>
              <a:t>30.08.23</a:t>
            </a:fld>
            <a:endParaRPr lang="fr-C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A7E51F-1CEE-A049-8EBF-D5416453E3A7}" type="slidenum">
              <a:rPr lang="fr-CH" smtClean="0"/>
              <a:t>‹N°›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2590858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0613" y="360045"/>
            <a:ext cx="2531378" cy="1260158"/>
          </a:xfrm>
        </p:spPr>
        <p:txBody>
          <a:bodyPr anchor="b"/>
          <a:lstStyle>
            <a:lvl1pPr>
              <a:defRPr sz="252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336677" y="777598"/>
            <a:ext cx="3973354" cy="3837980"/>
          </a:xfrm>
        </p:spPr>
        <p:txBody>
          <a:bodyPr anchor="t"/>
          <a:lstStyle>
            <a:lvl1pPr marL="0" indent="0">
              <a:buNone/>
              <a:defRPr sz="2520"/>
            </a:lvl1pPr>
            <a:lvl2pPr marL="360045" indent="0">
              <a:buNone/>
              <a:defRPr sz="2205"/>
            </a:lvl2pPr>
            <a:lvl3pPr marL="720090" indent="0">
              <a:buNone/>
              <a:defRPr sz="1890"/>
            </a:lvl3pPr>
            <a:lvl4pPr marL="1080135" indent="0">
              <a:buNone/>
              <a:defRPr sz="1575"/>
            </a:lvl4pPr>
            <a:lvl5pPr marL="1440180" indent="0">
              <a:buNone/>
              <a:defRPr sz="1575"/>
            </a:lvl5pPr>
            <a:lvl6pPr marL="1800225" indent="0">
              <a:buNone/>
              <a:defRPr sz="1575"/>
            </a:lvl6pPr>
            <a:lvl7pPr marL="2160270" indent="0">
              <a:buNone/>
              <a:defRPr sz="1575"/>
            </a:lvl7pPr>
            <a:lvl8pPr marL="2520315" indent="0">
              <a:buNone/>
              <a:defRPr sz="1575"/>
            </a:lvl8pPr>
            <a:lvl9pPr marL="2880360" indent="0">
              <a:buNone/>
              <a:defRPr sz="1575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40613" y="1620202"/>
            <a:ext cx="2531378" cy="3001626"/>
          </a:xfrm>
        </p:spPr>
        <p:txBody>
          <a:bodyPr/>
          <a:lstStyle>
            <a:lvl1pPr marL="0" indent="0">
              <a:buNone/>
              <a:defRPr sz="1260"/>
            </a:lvl1pPr>
            <a:lvl2pPr marL="360045" indent="0">
              <a:buNone/>
              <a:defRPr sz="1103"/>
            </a:lvl2pPr>
            <a:lvl3pPr marL="720090" indent="0">
              <a:buNone/>
              <a:defRPr sz="945"/>
            </a:lvl3pPr>
            <a:lvl4pPr marL="1080135" indent="0">
              <a:buNone/>
              <a:defRPr sz="788"/>
            </a:lvl4pPr>
            <a:lvl5pPr marL="1440180" indent="0">
              <a:buNone/>
              <a:defRPr sz="788"/>
            </a:lvl5pPr>
            <a:lvl6pPr marL="1800225" indent="0">
              <a:buNone/>
              <a:defRPr sz="788"/>
            </a:lvl6pPr>
            <a:lvl7pPr marL="2160270" indent="0">
              <a:buNone/>
              <a:defRPr sz="788"/>
            </a:lvl7pPr>
            <a:lvl8pPr marL="2520315" indent="0">
              <a:buNone/>
              <a:defRPr sz="788"/>
            </a:lvl8pPr>
            <a:lvl9pPr marL="2880360" indent="0">
              <a:buNone/>
              <a:defRPr sz="788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5CC4F5-6C72-4148-9DB0-FF97A5091F21}" type="datetimeFigureOut">
              <a:rPr lang="fr-CH" smtClean="0"/>
              <a:t>30.08.23</a:t>
            </a:fld>
            <a:endParaRPr lang="fr-C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A7E51F-1CEE-A049-8EBF-D5416453E3A7}" type="slidenum">
              <a:rPr lang="fr-CH" smtClean="0"/>
              <a:t>‹N°›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3083881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39591" y="287537"/>
            <a:ext cx="6769418" cy="104388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9591" y="1437680"/>
            <a:ext cx="6769418" cy="342667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39591" y="5005627"/>
            <a:ext cx="1765935" cy="28753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4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5CC4F5-6C72-4148-9DB0-FF97A5091F21}" type="datetimeFigureOut">
              <a:rPr lang="fr-CH" smtClean="0"/>
              <a:t>30.08.23</a:t>
            </a:fld>
            <a:endParaRPr lang="fr-C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99849" y="5005627"/>
            <a:ext cx="2648903" cy="28753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4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C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543074" y="5005627"/>
            <a:ext cx="1765935" cy="28753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4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A7E51F-1CEE-A049-8EBF-D5416453E3A7}" type="slidenum">
              <a:rPr lang="fr-CH" smtClean="0"/>
              <a:t>‹N°›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30168315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720090" rtl="0" eaLnBrk="1" latinLnBrk="0" hangingPunct="1">
        <a:lnSpc>
          <a:spcPct val="90000"/>
        </a:lnSpc>
        <a:spcBef>
          <a:spcPct val="0"/>
        </a:spcBef>
        <a:buNone/>
        <a:defRPr sz="346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0023" indent="-180023" algn="l" defTabSz="720090" rtl="0" eaLnBrk="1" latinLnBrk="0" hangingPunct="1">
        <a:lnSpc>
          <a:spcPct val="90000"/>
        </a:lnSpc>
        <a:spcBef>
          <a:spcPts val="788"/>
        </a:spcBef>
        <a:buFont typeface="Arial" panose="020B0604020202020204" pitchFamily="34" charset="0"/>
        <a:buChar char="•"/>
        <a:defRPr sz="2205" kern="1200">
          <a:solidFill>
            <a:schemeClr val="tx1"/>
          </a:solidFill>
          <a:latin typeface="+mn-lt"/>
          <a:ea typeface="+mn-ea"/>
          <a:cs typeface="+mn-cs"/>
        </a:defRPr>
      </a:lvl1pPr>
      <a:lvl2pPr marL="540068" indent="-180023" algn="l" defTabSz="720090" rtl="0" eaLnBrk="1" latinLnBrk="0" hangingPunct="1">
        <a:lnSpc>
          <a:spcPct val="90000"/>
        </a:lnSpc>
        <a:spcBef>
          <a:spcPts val="394"/>
        </a:spcBef>
        <a:buFont typeface="Arial" panose="020B0604020202020204" pitchFamily="34" charset="0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2pPr>
      <a:lvl3pPr marL="900113" indent="-180023" algn="l" defTabSz="720090" rtl="0" eaLnBrk="1" latinLnBrk="0" hangingPunct="1">
        <a:lnSpc>
          <a:spcPct val="90000"/>
        </a:lnSpc>
        <a:spcBef>
          <a:spcPts val="394"/>
        </a:spcBef>
        <a:buFont typeface="Arial" panose="020B0604020202020204" pitchFamily="34" charset="0"/>
        <a:buChar char="•"/>
        <a:defRPr sz="1575" kern="1200">
          <a:solidFill>
            <a:schemeClr val="tx1"/>
          </a:solidFill>
          <a:latin typeface="+mn-lt"/>
          <a:ea typeface="+mn-ea"/>
          <a:cs typeface="+mn-cs"/>
        </a:defRPr>
      </a:lvl3pPr>
      <a:lvl4pPr marL="1260158" indent="-180023" algn="l" defTabSz="720090" rtl="0" eaLnBrk="1" latinLnBrk="0" hangingPunct="1">
        <a:lnSpc>
          <a:spcPct val="90000"/>
        </a:lnSpc>
        <a:spcBef>
          <a:spcPts val="394"/>
        </a:spcBef>
        <a:buFont typeface="Arial" panose="020B0604020202020204" pitchFamily="34" charset="0"/>
        <a:buChar char="•"/>
        <a:defRPr sz="1418" kern="1200">
          <a:solidFill>
            <a:schemeClr val="tx1"/>
          </a:solidFill>
          <a:latin typeface="+mn-lt"/>
          <a:ea typeface="+mn-ea"/>
          <a:cs typeface="+mn-cs"/>
        </a:defRPr>
      </a:lvl4pPr>
      <a:lvl5pPr marL="1620203" indent="-180023" algn="l" defTabSz="720090" rtl="0" eaLnBrk="1" latinLnBrk="0" hangingPunct="1">
        <a:lnSpc>
          <a:spcPct val="90000"/>
        </a:lnSpc>
        <a:spcBef>
          <a:spcPts val="394"/>
        </a:spcBef>
        <a:buFont typeface="Arial" panose="020B0604020202020204" pitchFamily="34" charset="0"/>
        <a:buChar char="•"/>
        <a:defRPr sz="1418" kern="1200">
          <a:solidFill>
            <a:schemeClr val="tx1"/>
          </a:solidFill>
          <a:latin typeface="+mn-lt"/>
          <a:ea typeface="+mn-ea"/>
          <a:cs typeface="+mn-cs"/>
        </a:defRPr>
      </a:lvl5pPr>
      <a:lvl6pPr marL="1980248" indent="-180023" algn="l" defTabSz="720090" rtl="0" eaLnBrk="1" latinLnBrk="0" hangingPunct="1">
        <a:lnSpc>
          <a:spcPct val="90000"/>
        </a:lnSpc>
        <a:spcBef>
          <a:spcPts val="394"/>
        </a:spcBef>
        <a:buFont typeface="Arial" panose="020B0604020202020204" pitchFamily="34" charset="0"/>
        <a:buChar char="•"/>
        <a:defRPr sz="1418" kern="1200">
          <a:solidFill>
            <a:schemeClr val="tx1"/>
          </a:solidFill>
          <a:latin typeface="+mn-lt"/>
          <a:ea typeface="+mn-ea"/>
          <a:cs typeface="+mn-cs"/>
        </a:defRPr>
      </a:lvl6pPr>
      <a:lvl7pPr marL="2340293" indent="-180023" algn="l" defTabSz="720090" rtl="0" eaLnBrk="1" latinLnBrk="0" hangingPunct="1">
        <a:lnSpc>
          <a:spcPct val="90000"/>
        </a:lnSpc>
        <a:spcBef>
          <a:spcPts val="394"/>
        </a:spcBef>
        <a:buFont typeface="Arial" panose="020B0604020202020204" pitchFamily="34" charset="0"/>
        <a:buChar char="•"/>
        <a:defRPr sz="1418" kern="1200">
          <a:solidFill>
            <a:schemeClr val="tx1"/>
          </a:solidFill>
          <a:latin typeface="+mn-lt"/>
          <a:ea typeface="+mn-ea"/>
          <a:cs typeface="+mn-cs"/>
        </a:defRPr>
      </a:lvl7pPr>
      <a:lvl8pPr marL="2700338" indent="-180023" algn="l" defTabSz="720090" rtl="0" eaLnBrk="1" latinLnBrk="0" hangingPunct="1">
        <a:lnSpc>
          <a:spcPct val="90000"/>
        </a:lnSpc>
        <a:spcBef>
          <a:spcPts val="394"/>
        </a:spcBef>
        <a:buFont typeface="Arial" panose="020B0604020202020204" pitchFamily="34" charset="0"/>
        <a:buChar char="•"/>
        <a:defRPr sz="1418" kern="1200">
          <a:solidFill>
            <a:schemeClr val="tx1"/>
          </a:solidFill>
          <a:latin typeface="+mn-lt"/>
          <a:ea typeface="+mn-ea"/>
          <a:cs typeface="+mn-cs"/>
        </a:defRPr>
      </a:lvl8pPr>
      <a:lvl9pPr marL="3060383" indent="-180023" algn="l" defTabSz="720090" rtl="0" eaLnBrk="1" latinLnBrk="0" hangingPunct="1">
        <a:lnSpc>
          <a:spcPct val="90000"/>
        </a:lnSpc>
        <a:spcBef>
          <a:spcPts val="394"/>
        </a:spcBef>
        <a:buFont typeface="Arial" panose="020B0604020202020204" pitchFamily="34" charset="0"/>
        <a:buChar char="•"/>
        <a:defRPr sz="141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20090" rtl="0" eaLnBrk="1" latinLnBrk="0" hangingPunct="1">
        <a:defRPr sz="1418" kern="1200">
          <a:solidFill>
            <a:schemeClr val="tx1"/>
          </a:solidFill>
          <a:latin typeface="+mn-lt"/>
          <a:ea typeface="+mn-ea"/>
          <a:cs typeface="+mn-cs"/>
        </a:defRPr>
      </a:lvl1pPr>
      <a:lvl2pPr marL="360045" algn="l" defTabSz="720090" rtl="0" eaLnBrk="1" latinLnBrk="0" hangingPunct="1">
        <a:defRPr sz="1418" kern="1200">
          <a:solidFill>
            <a:schemeClr val="tx1"/>
          </a:solidFill>
          <a:latin typeface="+mn-lt"/>
          <a:ea typeface="+mn-ea"/>
          <a:cs typeface="+mn-cs"/>
        </a:defRPr>
      </a:lvl2pPr>
      <a:lvl3pPr marL="720090" algn="l" defTabSz="720090" rtl="0" eaLnBrk="1" latinLnBrk="0" hangingPunct="1">
        <a:defRPr sz="1418" kern="1200">
          <a:solidFill>
            <a:schemeClr val="tx1"/>
          </a:solidFill>
          <a:latin typeface="+mn-lt"/>
          <a:ea typeface="+mn-ea"/>
          <a:cs typeface="+mn-cs"/>
        </a:defRPr>
      </a:lvl3pPr>
      <a:lvl4pPr marL="1080135" algn="l" defTabSz="720090" rtl="0" eaLnBrk="1" latinLnBrk="0" hangingPunct="1">
        <a:defRPr sz="1418" kern="1200">
          <a:solidFill>
            <a:schemeClr val="tx1"/>
          </a:solidFill>
          <a:latin typeface="+mn-lt"/>
          <a:ea typeface="+mn-ea"/>
          <a:cs typeface="+mn-cs"/>
        </a:defRPr>
      </a:lvl4pPr>
      <a:lvl5pPr marL="1440180" algn="l" defTabSz="720090" rtl="0" eaLnBrk="1" latinLnBrk="0" hangingPunct="1">
        <a:defRPr sz="1418" kern="1200">
          <a:solidFill>
            <a:schemeClr val="tx1"/>
          </a:solidFill>
          <a:latin typeface="+mn-lt"/>
          <a:ea typeface="+mn-ea"/>
          <a:cs typeface="+mn-cs"/>
        </a:defRPr>
      </a:lvl5pPr>
      <a:lvl6pPr marL="1800225" algn="l" defTabSz="720090" rtl="0" eaLnBrk="1" latinLnBrk="0" hangingPunct="1">
        <a:defRPr sz="1418" kern="1200">
          <a:solidFill>
            <a:schemeClr val="tx1"/>
          </a:solidFill>
          <a:latin typeface="+mn-lt"/>
          <a:ea typeface="+mn-ea"/>
          <a:cs typeface="+mn-cs"/>
        </a:defRPr>
      </a:lvl6pPr>
      <a:lvl7pPr marL="2160270" algn="l" defTabSz="720090" rtl="0" eaLnBrk="1" latinLnBrk="0" hangingPunct="1">
        <a:defRPr sz="1418" kern="1200">
          <a:solidFill>
            <a:schemeClr val="tx1"/>
          </a:solidFill>
          <a:latin typeface="+mn-lt"/>
          <a:ea typeface="+mn-ea"/>
          <a:cs typeface="+mn-cs"/>
        </a:defRPr>
      </a:lvl7pPr>
      <a:lvl8pPr marL="2520315" algn="l" defTabSz="720090" rtl="0" eaLnBrk="1" latinLnBrk="0" hangingPunct="1">
        <a:defRPr sz="1418" kern="1200">
          <a:solidFill>
            <a:schemeClr val="tx1"/>
          </a:solidFill>
          <a:latin typeface="+mn-lt"/>
          <a:ea typeface="+mn-ea"/>
          <a:cs typeface="+mn-cs"/>
        </a:defRPr>
      </a:lvl8pPr>
      <a:lvl9pPr marL="2880360" algn="l" defTabSz="720090" rtl="0" eaLnBrk="1" latinLnBrk="0" hangingPunct="1">
        <a:defRPr sz="141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image" Target="../media/image8.svg"/><Relationship Id="rId7" Type="http://schemas.openxmlformats.org/officeDocument/2006/relationships/image" Target="../media/image10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6.svg"/><Relationship Id="rId10" Type="http://schemas.openxmlformats.org/officeDocument/2006/relationships/image" Target="../media/image12.png"/><Relationship Id="rId4" Type="http://schemas.openxmlformats.org/officeDocument/2006/relationships/image" Target="../media/image5.png"/><Relationship Id="rId9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image" Target="../media/image8.svg"/><Relationship Id="rId7" Type="http://schemas.openxmlformats.org/officeDocument/2006/relationships/image" Target="../media/image10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ZoneTexte 9">
            <a:extLst>
              <a:ext uri="{FF2B5EF4-FFF2-40B4-BE49-F238E27FC236}">
                <a16:creationId xmlns:a16="http://schemas.microsoft.com/office/drawing/2014/main" id="{B3845610-4D3C-849E-2EC9-F6C5816DF8E5}"/>
              </a:ext>
            </a:extLst>
          </p:cNvPr>
          <p:cNvSpPr txBox="1"/>
          <p:nvPr/>
        </p:nvSpPr>
        <p:spPr>
          <a:xfrm>
            <a:off x="1300899" y="1480008"/>
            <a:ext cx="5656081" cy="15388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2000" b="1" dirty="0">
                <a:solidFill>
                  <a:schemeClr val="bg1">
                    <a:lumMod val="50000"/>
                  </a:schemeClr>
                </a:solidFill>
                <a:latin typeface="Product Sans" panose="020B0403030502040203" pitchFamily="34" charset="0"/>
              </a:rPr>
              <a:t>PRÄSENTATION IM AUDITORIUM</a:t>
            </a:r>
          </a:p>
          <a:p>
            <a:r>
              <a:rPr lang="fr-CH" sz="2800" b="1" dirty="0">
                <a:latin typeface="Product Sans" panose="020B0403030502040203" pitchFamily="34" charset="0"/>
              </a:rPr>
              <a:t>AGEF, </a:t>
            </a:r>
            <a:r>
              <a:rPr lang="fr-CH" sz="2800" b="1" dirty="0">
                <a:highlight>
                  <a:srgbClr val="FFFF00"/>
                </a:highlight>
                <a:latin typeface="Product Sans" panose="020B0403030502040203" pitchFamily="34" charset="0"/>
              </a:rPr>
              <a:t>FS</a:t>
            </a:r>
            <a:r>
              <a:rPr lang="fr-CH" sz="2800" b="1" dirty="0">
                <a:latin typeface="Product Sans" panose="020B0403030502040203" pitchFamily="34" charset="0"/>
              </a:rPr>
              <a:t> UND DIE POLITIK </a:t>
            </a:r>
          </a:p>
          <a:p>
            <a:r>
              <a:rPr lang="fr-CH" sz="2800" b="1" dirty="0">
                <a:latin typeface="Product Sans" panose="020B0403030502040203" pitchFamily="34" charset="0"/>
              </a:rPr>
              <a:t>UNIVERSITÄT</a:t>
            </a:r>
          </a:p>
          <a:p>
            <a:r>
              <a:rPr lang="fr-CH" b="1" dirty="0">
                <a:highlight>
                  <a:srgbClr val="FFFF00"/>
                </a:highlight>
                <a:latin typeface="Product Sans" panose="020B0403030502040203" pitchFamily="34" charset="0"/>
              </a:rPr>
              <a:t>DATUM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73745DC9-3C5D-BD73-3890-5F9626AC8E9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20877" y="282804"/>
            <a:ext cx="865135" cy="8672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081029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phique 4" descr="Homme avec un remplissage uni">
            <a:extLst>
              <a:ext uri="{FF2B5EF4-FFF2-40B4-BE49-F238E27FC236}">
                <a16:creationId xmlns:a16="http://schemas.microsoft.com/office/drawing/2014/main" id="{2034FE1E-A6FD-5495-8370-93F3A6A52E6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21391" r="25129"/>
          <a:stretch/>
        </p:blipFill>
        <p:spPr>
          <a:xfrm>
            <a:off x="1333584" y="1750222"/>
            <a:ext cx="213783" cy="352125"/>
          </a:xfrm>
          <a:prstGeom prst="rect">
            <a:avLst/>
          </a:prstGeom>
        </p:spPr>
      </p:pic>
      <p:pic>
        <p:nvPicPr>
          <p:cNvPr id="6" name="Graphique 5" descr="Homme avec un remplissage uni">
            <a:extLst>
              <a:ext uri="{FF2B5EF4-FFF2-40B4-BE49-F238E27FC236}">
                <a16:creationId xmlns:a16="http://schemas.microsoft.com/office/drawing/2014/main" id="{2CE42EF4-2E04-9B5D-B0C1-A0838E92299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21391" r="25129"/>
          <a:stretch/>
        </p:blipFill>
        <p:spPr>
          <a:xfrm>
            <a:off x="1583082" y="1750222"/>
            <a:ext cx="213783" cy="352125"/>
          </a:xfrm>
          <a:prstGeom prst="rect">
            <a:avLst/>
          </a:prstGeom>
        </p:spPr>
      </p:pic>
      <p:pic>
        <p:nvPicPr>
          <p:cNvPr id="7" name="Graphique 6" descr="Homme avec un remplissage uni">
            <a:extLst>
              <a:ext uri="{FF2B5EF4-FFF2-40B4-BE49-F238E27FC236}">
                <a16:creationId xmlns:a16="http://schemas.microsoft.com/office/drawing/2014/main" id="{C90BA706-982B-9933-0E21-A7EDD403CFE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21391" r="25129"/>
          <a:stretch/>
        </p:blipFill>
        <p:spPr>
          <a:xfrm>
            <a:off x="1832580" y="1750222"/>
            <a:ext cx="213783" cy="352125"/>
          </a:xfrm>
          <a:prstGeom prst="rect">
            <a:avLst/>
          </a:prstGeom>
        </p:spPr>
      </p:pic>
      <p:pic>
        <p:nvPicPr>
          <p:cNvPr id="8" name="Graphique 7" descr="Homme avec un remplissage uni">
            <a:extLst>
              <a:ext uri="{FF2B5EF4-FFF2-40B4-BE49-F238E27FC236}">
                <a16:creationId xmlns:a16="http://schemas.microsoft.com/office/drawing/2014/main" id="{5A01F9AA-F70C-3FF7-86EB-E6FCB8E1583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21391" r="25129"/>
          <a:stretch/>
        </p:blipFill>
        <p:spPr>
          <a:xfrm>
            <a:off x="2082078" y="1750222"/>
            <a:ext cx="213783" cy="352125"/>
          </a:xfrm>
          <a:prstGeom prst="rect">
            <a:avLst/>
          </a:prstGeom>
        </p:spPr>
      </p:pic>
      <p:pic>
        <p:nvPicPr>
          <p:cNvPr id="9" name="Graphique 8" descr="Homme avec un remplissage uni">
            <a:extLst>
              <a:ext uri="{FF2B5EF4-FFF2-40B4-BE49-F238E27FC236}">
                <a16:creationId xmlns:a16="http://schemas.microsoft.com/office/drawing/2014/main" id="{692F0AFA-9230-2855-8277-805D0AF780C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21391" r="25129"/>
          <a:stretch/>
        </p:blipFill>
        <p:spPr>
          <a:xfrm>
            <a:off x="2331576" y="1750222"/>
            <a:ext cx="213783" cy="352125"/>
          </a:xfrm>
          <a:prstGeom prst="rect">
            <a:avLst/>
          </a:prstGeom>
        </p:spPr>
      </p:pic>
      <p:pic>
        <p:nvPicPr>
          <p:cNvPr id="11" name="Graphique 10" descr="Homme avec un remplissage uni">
            <a:extLst>
              <a:ext uri="{FF2B5EF4-FFF2-40B4-BE49-F238E27FC236}">
                <a16:creationId xmlns:a16="http://schemas.microsoft.com/office/drawing/2014/main" id="{D2DFD3F7-C09B-37C7-FAA9-9D11648A2AD8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l="21391" r="25129"/>
          <a:stretch/>
        </p:blipFill>
        <p:spPr>
          <a:xfrm>
            <a:off x="8222704" y="1784971"/>
            <a:ext cx="213783" cy="352125"/>
          </a:xfrm>
          <a:prstGeom prst="rect">
            <a:avLst/>
          </a:prstGeom>
        </p:spPr>
      </p:pic>
      <p:pic>
        <p:nvPicPr>
          <p:cNvPr id="12" name="Graphique 11" descr="Homme avec un remplissage uni">
            <a:extLst>
              <a:ext uri="{FF2B5EF4-FFF2-40B4-BE49-F238E27FC236}">
                <a16:creationId xmlns:a16="http://schemas.microsoft.com/office/drawing/2014/main" id="{D1278B33-D3CA-3CB8-52CE-605B2B031619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l="21391" r="25129"/>
          <a:stretch/>
        </p:blipFill>
        <p:spPr>
          <a:xfrm>
            <a:off x="8472203" y="1784971"/>
            <a:ext cx="213783" cy="352125"/>
          </a:xfrm>
          <a:prstGeom prst="rect">
            <a:avLst/>
          </a:prstGeom>
        </p:spPr>
      </p:pic>
      <p:pic>
        <p:nvPicPr>
          <p:cNvPr id="13" name="Graphique 12" descr="Homme avec un remplissage uni">
            <a:extLst>
              <a:ext uri="{FF2B5EF4-FFF2-40B4-BE49-F238E27FC236}">
                <a16:creationId xmlns:a16="http://schemas.microsoft.com/office/drawing/2014/main" id="{3323C99F-FC93-E0F9-2287-B78FA3633589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l="21391" r="25129"/>
          <a:stretch/>
        </p:blipFill>
        <p:spPr>
          <a:xfrm>
            <a:off x="8699387" y="1784971"/>
            <a:ext cx="213783" cy="352125"/>
          </a:xfrm>
          <a:prstGeom prst="rect">
            <a:avLst/>
          </a:prstGeom>
        </p:spPr>
      </p:pic>
      <p:pic>
        <p:nvPicPr>
          <p:cNvPr id="14" name="Graphique 13" descr="Homme avec un remplissage uni">
            <a:extLst>
              <a:ext uri="{FF2B5EF4-FFF2-40B4-BE49-F238E27FC236}">
                <a16:creationId xmlns:a16="http://schemas.microsoft.com/office/drawing/2014/main" id="{BFB8EF77-EE0E-16D4-AC2D-FB91792418B3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l="21391" r="25129"/>
          <a:stretch/>
        </p:blipFill>
        <p:spPr>
          <a:xfrm>
            <a:off x="8948886" y="1784971"/>
            <a:ext cx="213783" cy="352125"/>
          </a:xfrm>
          <a:prstGeom prst="rect">
            <a:avLst/>
          </a:prstGeom>
        </p:spPr>
      </p:pic>
      <p:pic>
        <p:nvPicPr>
          <p:cNvPr id="15" name="Graphique 14" descr="Homme avec un remplissage uni">
            <a:extLst>
              <a:ext uri="{FF2B5EF4-FFF2-40B4-BE49-F238E27FC236}">
                <a16:creationId xmlns:a16="http://schemas.microsoft.com/office/drawing/2014/main" id="{9C3F2AAB-C18F-7035-7F1B-CD1AA1FEBB80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l="21391" r="25129"/>
          <a:stretch/>
        </p:blipFill>
        <p:spPr>
          <a:xfrm>
            <a:off x="9198383" y="1784971"/>
            <a:ext cx="213783" cy="352125"/>
          </a:xfrm>
          <a:prstGeom prst="rect">
            <a:avLst/>
          </a:prstGeom>
        </p:spPr>
      </p:pic>
      <p:pic>
        <p:nvPicPr>
          <p:cNvPr id="16" name="Graphique 15" descr="Homme avec un remplissage uni">
            <a:extLst>
              <a:ext uri="{FF2B5EF4-FFF2-40B4-BE49-F238E27FC236}">
                <a16:creationId xmlns:a16="http://schemas.microsoft.com/office/drawing/2014/main" id="{8ED50050-2ABE-18B5-D6F3-E38F4EDA1A62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l="21391" r="25129"/>
          <a:stretch/>
        </p:blipFill>
        <p:spPr>
          <a:xfrm>
            <a:off x="9447882" y="1784971"/>
            <a:ext cx="213783" cy="352125"/>
          </a:xfrm>
          <a:prstGeom prst="rect">
            <a:avLst/>
          </a:prstGeom>
        </p:spPr>
      </p:pic>
      <p:pic>
        <p:nvPicPr>
          <p:cNvPr id="17" name="Graphique 16" descr="Homme avec un remplissage uni">
            <a:extLst>
              <a:ext uri="{FF2B5EF4-FFF2-40B4-BE49-F238E27FC236}">
                <a16:creationId xmlns:a16="http://schemas.microsoft.com/office/drawing/2014/main" id="{C9EDB788-F441-8803-3EF1-FB71C64E4D07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l="21391" r="25129"/>
          <a:stretch/>
        </p:blipFill>
        <p:spPr>
          <a:xfrm>
            <a:off x="9697380" y="1784971"/>
            <a:ext cx="213783" cy="352125"/>
          </a:xfrm>
          <a:prstGeom prst="rect">
            <a:avLst/>
          </a:prstGeom>
        </p:spPr>
      </p:pic>
      <p:pic>
        <p:nvPicPr>
          <p:cNvPr id="18" name="Graphique 17" descr="Homme avec un remplissage uni">
            <a:extLst>
              <a:ext uri="{FF2B5EF4-FFF2-40B4-BE49-F238E27FC236}">
                <a16:creationId xmlns:a16="http://schemas.microsoft.com/office/drawing/2014/main" id="{4DA0C8DD-9D91-A6C3-5CC0-4DE5612A7FA7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l="21391" r="25129"/>
          <a:stretch/>
        </p:blipFill>
        <p:spPr>
          <a:xfrm>
            <a:off x="9946877" y="1784971"/>
            <a:ext cx="213783" cy="352125"/>
          </a:xfrm>
          <a:prstGeom prst="rect">
            <a:avLst/>
          </a:prstGeom>
        </p:spPr>
      </p:pic>
      <p:pic>
        <p:nvPicPr>
          <p:cNvPr id="19" name="Graphique 18" descr="Homme avec un remplissage uni">
            <a:extLst>
              <a:ext uri="{FF2B5EF4-FFF2-40B4-BE49-F238E27FC236}">
                <a16:creationId xmlns:a16="http://schemas.microsoft.com/office/drawing/2014/main" id="{4B8C1D4B-DAB5-89D1-A749-5715247E7A58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l="21391" r="25129"/>
          <a:stretch/>
        </p:blipFill>
        <p:spPr>
          <a:xfrm>
            <a:off x="10196376" y="1784971"/>
            <a:ext cx="213783" cy="352125"/>
          </a:xfrm>
          <a:prstGeom prst="rect">
            <a:avLst/>
          </a:prstGeom>
        </p:spPr>
      </p:pic>
      <p:pic>
        <p:nvPicPr>
          <p:cNvPr id="20" name="Graphique 19" descr="Homme avec un remplissage uni">
            <a:extLst>
              <a:ext uri="{FF2B5EF4-FFF2-40B4-BE49-F238E27FC236}">
                <a16:creationId xmlns:a16="http://schemas.microsoft.com/office/drawing/2014/main" id="{E9A9D08B-A754-21B5-978A-CBA9930DC4AF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l="21391" r="25129"/>
          <a:stretch/>
        </p:blipFill>
        <p:spPr>
          <a:xfrm>
            <a:off x="10445874" y="1784971"/>
            <a:ext cx="213783" cy="352125"/>
          </a:xfrm>
          <a:prstGeom prst="rect">
            <a:avLst/>
          </a:prstGeom>
        </p:spPr>
      </p:pic>
      <p:pic>
        <p:nvPicPr>
          <p:cNvPr id="21" name="Graphique 20" descr="Homme avec un remplissage uni">
            <a:extLst>
              <a:ext uri="{FF2B5EF4-FFF2-40B4-BE49-F238E27FC236}">
                <a16:creationId xmlns:a16="http://schemas.microsoft.com/office/drawing/2014/main" id="{0D564380-48A6-5A79-F844-A422371C388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21391" r="25129"/>
          <a:stretch/>
        </p:blipFill>
        <p:spPr>
          <a:xfrm>
            <a:off x="1333584" y="2137096"/>
            <a:ext cx="213783" cy="352125"/>
          </a:xfrm>
          <a:prstGeom prst="rect">
            <a:avLst/>
          </a:prstGeom>
        </p:spPr>
      </p:pic>
      <p:pic>
        <p:nvPicPr>
          <p:cNvPr id="22" name="Graphique 21" descr="Homme avec un remplissage uni">
            <a:extLst>
              <a:ext uri="{FF2B5EF4-FFF2-40B4-BE49-F238E27FC236}">
                <a16:creationId xmlns:a16="http://schemas.microsoft.com/office/drawing/2014/main" id="{9A285E22-790D-884C-8726-07FCABA05C4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21391" r="25129"/>
          <a:stretch/>
        </p:blipFill>
        <p:spPr>
          <a:xfrm>
            <a:off x="1583082" y="2137096"/>
            <a:ext cx="213783" cy="352125"/>
          </a:xfrm>
          <a:prstGeom prst="rect">
            <a:avLst/>
          </a:prstGeom>
        </p:spPr>
      </p:pic>
      <p:pic>
        <p:nvPicPr>
          <p:cNvPr id="23" name="Graphique 22" descr="Homme avec un remplissage uni">
            <a:extLst>
              <a:ext uri="{FF2B5EF4-FFF2-40B4-BE49-F238E27FC236}">
                <a16:creationId xmlns:a16="http://schemas.microsoft.com/office/drawing/2014/main" id="{9CEACC94-96F7-E05A-0808-CC64810D64C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21391" r="25129"/>
          <a:stretch/>
        </p:blipFill>
        <p:spPr>
          <a:xfrm>
            <a:off x="1832580" y="2137096"/>
            <a:ext cx="213783" cy="352125"/>
          </a:xfrm>
          <a:prstGeom prst="rect">
            <a:avLst/>
          </a:prstGeom>
        </p:spPr>
      </p:pic>
      <p:pic>
        <p:nvPicPr>
          <p:cNvPr id="24" name="Graphique 23" descr="Homme avec un remplissage uni">
            <a:extLst>
              <a:ext uri="{FF2B5EF4-FFF2-40B4-BE49-F238E27FC236}">
                <a16:creationId xmlns:a16="http://schemas.microsoft.com/office/drawing/2014/main" id="{338CA569-3595-AE7C-AA2D-1BDFDFF4C0F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21391" r="25129"/>
          <a:stretch/>
        </p:blipFill>
        <p:spPr>
          <a:xfrm>
            <a:off x="2082078" y="2137096"/>
            <a:ext cx="213783" cy="352125"/>
          </a:xfrm>
          <a:prstGeom prst="rect">
            <a:avLst/>
          </a:prstGeom>
        </p:spPr>
      </p:pic>
      <p:pic>
        <p:nvPicPr>
          <p:cNvPr id="25" name="Graphique 24" descr="Homme avec un remplissage uni">
            <a:extLst>
              <a:ext uri="{FF2B5EF4-FFF2-40B4-BE49-F238E27FC236}">
                <a16:creationId xmlns:a16="http://schemas.microsoft.com/office/drawing/2014/main" id="{B7BDF66F-8E1D-6B30-31C5-728DD1EC47A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21391" r="25129"/>
          <a:stretch/>
        </p:blipFill>
        <p:spPr>
          <a:xfrm>
            <a:off x="2331576" y="2137096"/>
            <a:ext cx="213783" cy="352125"/>
          </a:xfrm>
          <a:prstGeom prst="rect">
            <a:avLst/>
          </a:prstGeom>
        </p:spPr>
      </p:pic>
      <p:pic>
        <p:nvPicPr>
          <p:cNvPr id="27" name="Graphique 26" descr="Homme avec un remplissage uni">
            <a:extLst>
              <a:ext uri="{FF2B5EF4-FFF2-40B4-BE49-F238E27FC236}">
                <a16:creationId xmlns:a16="http://schemas.microsoft.com/office/drawing/2014/main" id="{CE2BA69C-4A72-D006-8103-2B6FFCFE2B43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l="21391" r="25129"/>
          <a:stretch/>
        </p:blipFill>
        <p:spPr>
          <a:xfrm>
            <a:off x="8222704" y="2171845"/>
            <a:ext cx="213783" cy="352125"/>
          </a:xfrm>
          <a:prstGeom prst="rect">
            <a:avLst/>
          </a:prstGeom>
        </p:spPr>
      </p:pic>
      <p:pic>
        <p:nvPicPr>
          <p:cNvPr id="28" name="Graphique 27" descr="Homme avec un remplissage uni">
            <a:extLst>
              <a:ext uri="{FF2B5EF4-FFF2-40B4-BE49-F238E27FC236}">
                <a16:creationId xmlns:a16="http://schemas.microsoft.com/office/drawing/2014/main" id="{BEC50570-7780-8ECE-9B98-BD10E683231E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l="21391" r="25129"/>
          <a:stretch/>
        </p:blipFill>
        <p:spPr>
          <a:xfrm>
            <a:off x="8472203" y="2171845"/>
            <a:ext cx="213783" cy="352125"/>
          </a:xfrm>
          <a:prstGeom prst="rect">
            <a:avLst/>
          </a:prstGeom>
        </p:spPr>
      </p:pic>
      <p:pic>
        <p:nvPicPr>
          <p:cNvPr id="29" name="Graphique 28" descr="Homme avec un remplissage uni">
            <a:extLst>
              <a:ext uri="{FF2B5EF4-FFF2-40B4-BE49-F238E27FC236}">
                <a16:creationId xmlns:a16="http://schemas.microsoft.com/office/drawing/2014/main" id="{E5C87155-5982-9EB9-C88A-D8B00BEEE5F4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l="21391" r="25129"/>
          <a:stretch/>
        </p:blipFill>
        <p:spPr>
          <a:xfrm>
            <a:off x="8699387" y="2171845"/>
            <a:ext cx="213783" cy="352125"/>
          </a:xfrm>
          <a:prstGeom prst="rect">
            <a:avLst/>
          </a:prstGeom>
        </p:spPr>
      </p:pic>
      <p:pic>
        <p:nvPicPr>
          <p:cNvPr id="30" name="Graphique 29" descr="Homme avec un remplissage uni">
            <a:extLst>
              <a:ext uri="{FF2B5EF4-FFF2-40B4-BE49-F238E27FC236}">
                <a16:creationId xmlns:a16="http://schemas.microsoft.com/office/drawing/2014/main" id="{95445F3D-E71B-0804-FA31-53C6BB817B7B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l="21391" r="25129"/>
          <a:stretch/>
        </p:blipFill>
        <p:spPr>
          <a:xfrm>
            <a:off x="8948886" y="2171845"/>
            <a:ext cx="213783" cy="352125"/>
          </a:xfrm>
          <a:prstGeom prst="rect">
            <a:avLst/>
          </a:prstGeom>
        </p:spPr>
      </p:pic>
      <p:pic>
        <p:nvPicPr>
          <p:cNvPr id="31" name="Graphique 30" descr="Homme avec un remplissage uni">
            <a:extLst>
              <a:ext uri="{FF2B5EF4-FFF2-40B4-BE49-F238E27FC236}">
                <a16:creationId xmlns:a16="http://schemas.microsoft.com/office/drawing/2014/main" id="{52214034-FD6C-72DF-4461-E17285AAED5A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l="21391" r="25129"/>
          <a:stretch/>
        </p:blipFill>
        <p:spPr>
          <a:xfrm>
            <a:off x="9198383" y="2171845"/>
            <a:ext cx="213783" cy="352125"/>
          </a:xfrm>
          <a:prstGeom prst="rect">
            <a:avLst/>
          </a:prstGeom>
        </p:spPr>
      </p:pic>
      <p:pic>
        <p:nvPicPr>
          <p:cNvPr id="32" name="Graphique 31" descr="Homme avec un remplissage uni">
            <a:extLst>
              <a:ext uri="{FF2B5EF4-FFF2-40B4-BE49-F238E27FC236}">
                <a16:creationId xmlns:a16="http://schemas.microsoft.com/office/drawing/2014/main" id="{309FD9DF-3478-BDCD-82FD-05CFD8858186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l="21391" r="25129"/>
          <a:stretch/>
        </p:blipFill>
        <p:spPr>
          <a:xfrm>
            <a:off x="9447882" y="2171845"/>
            <a:ext cx="213783" cy="352125"/>
          </a:xfrm>
          <a:prstGeom prst="rect">
            <a:avLst/>
          </a:prstGeom>
        </p:spPr>
      </p:pic>
      <p:pic>
        <p:nvPicPr>
          <p:cNvPr id="33" name="Graphique 32" descr="Homme avec un remplissage uni">
            <a:extLst>
              <a:ext uri="{FF2B5EF4-FFF2-40B4-BE49-F238E27FC236}">
                <a16:creationId xmlns:a16="http://schemas.microsoft.com/office/drawing/2014/main" id="{C898003B-BFD8-1ED6-BE48-378163DD8257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l="21391" r="25129"/>
          <a:stretch/>
        </p:blipFill>
        <p:spPr>
          <a:xfrm>
            <a:off x="9697380" y="2171845"/>
            <a:ext cx="213783" cy="352125"/>
          </a:xfrm>
          <a:prstGeom prst="rect">
            <a:avLst/>
          </a:prstGeom>
        </p:spPr>
      </p:pic>
      <p:pic>
        <p:nvPicPr>
          <p:cNvPr id="34" name="Graphique 33" descr="Homme avec un remplissage uni">
            <a:extLst>
              <a:ext uri="{FF2B5EF4-FFF2-40B4-BE49-F238E27FC236}">
                <a16:creationId xmlns:a16="http://schemas.microsoft.com/office/drawing/2014/main" id="{469A5C61-83D3-5252-E9AE-7C38F2258AB6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l="21391" r="25129"/>
          <a:stretch/>
        </p:blipFill>
        <p:spPr>
          <a:xfrm>
            <a:off x="9946877" y="2171845"/>
            <a:ext cx="213783" cy="352125"/>
          </a:xfrm>
          <a:prstGeom prst="rect">
            <a:avLst/>
          </a:prstGeom>
        </p:spPr>
      </p:pic>
      <p:pic>
        <p:nvPicPr>
          <p:cNvPr id="35" name="Graphique 34" descr="Homme avec un remplissage uni">
            <a:extLst>
              <a:ext uri="{FF2B5EF4-FFF2-40B4-BE49-F238E27FC236}">
                <a16:creationId xmlns:a16="http://schemas.microsoft.com/office/drawing/2014/main" id="{AEC8A752-FB22-27B3-B519-EC5C8ADED3C1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l="21391" r="25129"/>
          <a:stretch/>
        </p:blipFill>
        <p:spPr>
          <a:xfrm>
            <a:off x="10196376" y="2171845"/>
            <a:ext cx="213783" cy="352125"/>
          </a:xfrm>
          <a:prstGeom prst="rect">
            <a:avLst/>
          </a:prstGeom>
        </p:spPr>
      </p:pic>
      <p:pic>
        <p:nvPicPr>
          <p:cNvPr id="36" name="Graphique 35" descr="Homme avec un remplissage uni">
            <a:extLst>
              <a:ext uri="{FF2B5EF4-FFF2-40B4-BE49-F238E27FC236}">
                <a16:creationId xmlns:a16="http://schemas.microsoft.com/office/drawing/2014/main" id="{7EC3D443-4C05-D3CF-E824-FE629867371A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l="21391" r="25129"/>
          <a:stretch/>
        </p:blipFill>
        <p:spPr>
          <a:xfrm>
            <a:off x="10445874" y="2171845"/>
            <a:ext cx="213783" cy="352125"/>
          </a:xfrm>
          <a:prstGeom prst="rect">
            <a:avLst/>
          </a:prstGeom>
        </p:spPr>
      </p:pic>
      <p:pic>
        <p:nvPicPr>
          <p:cNvPr id="37" name="Graphique 36" descr="Homme avec un remplissage uni">
            <a:extLst>
              <a:ext uri="{FF2B5EF4-FFF2-40B4-BE49-F238E27FC236}">
                <a16:creationId xmlns:a16="http://schemas.microsoft.com/office/drawing/2014/main" id="{1DEE07F4-D7E9-5055-090B-7B8CDD3AA47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21391" r="25129"/>
          <a:stretch/>
        </p:blipFill>
        <p:spPr>
          <a:xfrm>
            <a:off x="1333584" y="2523970"/>
            <a:ext cx="213783" cy="352125"/>
          </a:xfrm>
          <a:prstGeom prst="rect">
            <a:avLst/>
          </a:prstGeom>
        </p:spPr>
      </p:pic>
      <p:pic>
        <p:nvPicPr>
          <p:cNvPr id="38" name="Graphique 37" descr="Homme avec un remplissage uni">
            <a:extLst>
              <a:ext uri="{FF2B5EF4-FFF2-40B4-BE49-F238E27FC236}">
                <a16:creationId xmlns:a16="http://schemas.microsoft.com/office/drawing/2014/main" id="{9AD42D3E-C4DE-9E75-3987-F1C28BEACFD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21391" r="25129"/>
          <a:stretch/>
        </p:blipFill>
        <p:spPr>
          <a:xfrm>
            <a:off x="1583082" y="2523970"/>
            <a:ext cx="213783" cy="352125"/>
          </a:xfrm>
          <a:prstGeom prst="rect">
            <a:avLst/>
          </a:prstGeom>
        </p:spPr>
      </p:pic>
      <p:pic>
        <p:nvPicPr>
          <p:cNvPr id="39" name="Graphique 38" descr="Homme avec un remplissage uni">
            <a:extLst>
              <a:ext uri="{FF2B5EF4-FFF2-40B4-BE49-F238E27FC236}">
                <a16:creationId xmlns:a16="http://schemas.microsoft.com/office/drawing/2014/main" id="{1AC93717-0491-3A41-3D8F-5048629F035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21391" r="25129"/>
          <a:stretch/>
        </p:blipFill>
        <p:spPr>
          <a:xfrm>
            <a:off x="1832580" y="2523970"/>
            <a:ext cx="213783" cy="352125"/>
          </a:xfrm>
          <a:prstGeom prst="rect">
            <a:avLst/>
          </a:prstGeom>
        </p:spPr>
      </p:pic>
      <p:pic>
        <p:nvPicPr>
          <p:cNvPr id="40" name="Graphique 39" descr="Homme avec un remplissage uni">
            <a:extLst>
              <a:ext uri="{FF2B5EF4-FFF2-40B4-BE49-F238E27FC236}">
                <a16:creationId xmlns:a16="http://schemas.microsoft.com/office/drawing/2014/main" id="{1DF6CFD4-E2A4-0FD5-73CC-3CD295DB3C4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21391" r="25129"/>
          <a:stretch/>
        </p:blipFill>
        <p:spPr>
          <a:xfrm>
            <a:off x="2082078" y="2523970"/>
            <a:ext cx="213783" cy="352125"/>
          </a:xfrm>
          <a:prstGeom prst="rect">
            <a:avLst/>
          </a:prstGeom>
        </p:spPr>
      </p:pic>
      <p:pic>
        <p:nvPicPr>
          <p:cNvPr id="41" name="Graphique 40" descr="Homme avec un remplissage uni">
            <a:extLst>
              <a:ext uri="{FF2B5EF4-FFF2-40B4-BE49-F238E27FC236}">
                <a16:creationId xmlns:a16="http://schemas.microsoft.com/office/drawing/2014/main" id="{75C1C868-0C63-9921-AC61-99D27E0A57B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21391" r="25129"/>
          <a:stretch/>
        </p:blipFill>
        <p:spPr>
          <a:xfrm>
            <a:off x="2331576" y="2523970"/>
            <a:ext cx="213783" cy="352125"/>
          </a:xfrm>
          <a:prstGeom prst="rect">
            <a:avLst/>
          </a:prstGeom>
        </p:spPr>
      </p:pic>
      <p:pic>
        <p:nvPicPr>
          <p:cNvPr id="43" name="Graphique 42" descr="Homme avec un remplissage uni">
            <a:extLst>
              <a:ext uri="{FF2B5EF4-FFF2-40B4-BE49-F238E27FC236}">
                <a16:creationId xmlns:a16="http://schemas.microsoft.com/office/drawing/2014/main" id="{397E6F0C-7242-8583-C60E-A6C2D733ABAE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l="21391" r="25129"/>
          <a:stretch/>
        </p:blipFill>
        <p:spPr>
          <a:xfrm>
            <a:off x="8222704" y="2558719"/>
            <a:ext cx="213783" cy="352125"/>
          </a:xfrm>
          <a:prstGeom prst="rect">
            <a:avLst/>
          </a:prstGeom>
        </p:spPr>
      </p:pic>
      <p:pic>
        <p:nvPicPr>
          <p:cNvPr id="44" name="Graphique 43" descr="Homme avec un remplissage uni">
            <a:extLst>
              <a:ext uri="{FF2B5EF4-FFF2-40B4-BE49-F238E27FC236}">
                <a16:creationId xmlns:a16="http://schemas.microsoft.com/office/drawing/2014/main" id="{829CFF6B-86C3-88A8-48DA-662C8F1F676D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l="21391" r="25129"/>
          <a:stretch/>
        </p:blipFill>
        <p:spPr>
          <a:xfrm>
            <a:off x="8472203" y="2558719"/>
            <a:ext cx="213783" cy="352125"/>
          </a:xfrm>
          <a:prstGeom prst="rect">
            <a:avLst/>
          </a:prstGeom>
        </p:spPr>
      </p:pic>
      <p:pic>
        <p:nvPicPr>
          <p:cNvPr id="45" name="Graphique 44" descr="Homme avec un remplissage uni">
            <a:extLst>
              <a:ext uri="{FF2B5EF4-FFF2-40B4-BE49-F238E27FC236}">
                <a16:creationId xmlns:a16="http://schemas.microsoft.com/office/drawing/2014/main" id="{A26961D2-817F-3EBF-2EEB-0605F0761978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l="21391" r="25129"/>
          <a:stretch/>
        </p:blipFill>
        <p:spPr>
          <a:xfrm>
            <a:off x="8699387" y="2558719"/>
            <a:ext cx="213783" cy="352125"/>
          </a:xfrm>
          <a:prstGeom prst="rect">
            <a:avLst/>
          </a:prstGeom>
        </p:spPr>
      </p:pic>
      <p:pic>
        <p:nvPicPr>
          <p:cNvPr id="46" name="Graphique 45" descr="Homme avec un remplissage uni">
            <a:extLst>
              <a:ext uri="{FF2B5EF4-FFF2-40B4-BE49-F238E27FC236}">
                <a16:creationId xmlns:a16="http://schemas.microsoft.com/office/drawing/2014/main" id="{32C57FDB-67AA-5CFB-D6F2-D6D6C3328A70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l="21391" r="25129"/>
          <a:stretch/>
        </p:blipFill>
        <p:spPr>
          <a:xfrm>
            <a:off x="8948886" y="2558719"/>
            <a:ext cx="213783" cy="352125"/>
          </a:xfrm>
          <a:prstGeom prst="rect">
            <a:avLst/>
          </a:prstGeom>
        </p:spPr>
      </p:pic>
      <p:pic>
        <p:nvPicPr>
          <p:cNvPr id="47" name="Graphique 46" descr="Homme avec un remplissage uni">
            <a:extLst>
              <a:ext uri="{FF2B5EF4-FFF2-40B4-BE49-F238E27FC236}">
                <a16:creationId xmlns:a16="http://schemas.microsoft.com/office/drawing/2014/main" id="{344788DC-04D2-3B02-D083-C1AE70EACE9D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l="21391" r="25129"/>
          <a:stretch/>
        </p:blipFill>
        <p:spPr>
          <a:xfrm>
            <a:off x="9198383" y="2558719"/>
            <a:ext cx="213783" cy="352125"/>
          </a:xfrm>
          <a:prstGeom prst="rect">
            <a:avLst/>
          </a:prstGeom>
        </p:spPr>
      </p:pic>
      <p:pic>
        <p:nvPicPr>
          <p:cNvPr id="48" name="Graphique 47" descr="Homme avec un remplissage uni">
            <a:extLst>
              <a:ext uri="{FF2B5EF4-FFF2-40B4-BE49-F238E27FC236}">
                <a16:creationId xmlns:a16="http://schemas.microsoft.com/office/drawing/2014/main" id="{974EFC3F-2A8B-08BB-6938-0B6A57A908D2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l="21391" r="25129"/>
          <a:stretch/>
        </p:blipFill>
        <p:spPr>
          <a:xfrm>
            <a:off x="9447882" y="2558719"/>
            <a:ext cx="213783" cy="352125"/>
          </a:xfrm>
          <a:prstGeom prst="rect">
            <a:avLst/>
          </a:prstGeom>
        </p:spPr>
      </p:pic>
      <p:pic>
        <p:nvPicPr>
          <p:cNvPr id="49" name="Graphique 48" descr="Homme avec un remplissage uni">
            <a:extLst>
              <a:ext uri="{FF2B5EF4-FFF2-40B4-BE49-F238E27FC236}">
                <a16:creationId xmlns:a16="http://schemas.microsoft.com/office/drawing/2014/main" id="{33440B6C-3D62-3AB1-2403-DDC808D37C7E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l="21391" r="25129"/>
          <a:stretch/>
        </p:blipFill>
        <p:spPr>
          <a:xfrm>
            <a:off x="9697380" y="2558719"/>
            <a:ext cx="213783" cy="352125"/>
          </a:xfrm>
          <a:prstGeom prst="rect">
            <a:avLst/>
          </a:prstGeom>
        </p:spPr>
      </p:pic>
      <p:pic>
        <p:nvPicPr>
          <p:cNvPr id="50" name="Graphique 49" descr="Homme avec un remplissage uni">
            <a:extLst>
              <a:ext uri="{FF2B5EF4-FFF2-40B4-BE49-F238E27FC236}">
                <a16:creationId xmlns:a16="http://schemas.microsoft.com/office/drawing/2014/main" id="{BA199339-EA79-CD01-C8FD-93914A60A58B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l="21391" r="25129"/>
          <a:stretch/>
        </p:blipFill>
        <p:spPr>
          <a:xfrm>
            <a:off x="9946877" y="2558719"/>
            <a:ext cx="213783" cy="352125"/>
          </a:xfrm>
          <a:prstGeom prst="rect">
            <a:avLst/>
          </a:prstGeom>
        </p:spPr>
      </p:pic>
      <p:pic>
        <p:nvPicPr>
          <p:cNvPr id="51" name="Graphique 50" descr="Homme avec un remplissage uni">
            <a:extLst>
              <a:ext uri="{FF2B5EF4-FFF2-40B4-BE49-F238E27FC236}">
                <a16:creationId xmlns:a16="http://schemas.microsoft.com/office/drawing/2014/main" id="{A0FF473D-9A0C-A527-85FB-1237E3E41ED6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l="21391" r="25129"/>
          <a:stretch/>
        </p:blipFill>
        <p:spPr>
          <a:xfrm>
            <a:off x="10196376" y="2558719"/>
            <a:ext cx="213783" cy="352125"/>
          </a:xfrm>
          <a:prstGeom prst="rect">
            <a:avLst/>
          </a:prstGeom>
        </p:spPr>
      </p:pic>
      <p:pic>
        <p:nvPicPr>
          <p:cNvPr id="52" name="Graphique 51" descr="Homme avec un remplissage uni">
            <a:extLst>
              <a:ext uri="{FF2B5EF4-FFF2-40B4-BE49-F238E27FC236}">
                <a16:creationId xmlns:a16="http://schemas.microsoft.com/office/drawing/2014/main" id="{E9FD4CB4-664E-0EE6-8167-2888BD120F92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l="21391" r="25129"/>
          <a:stretch/>
        </p:blipFill>
        <p:spPr>
          <a:xfrm>
            <a:off x="10445874" y="2558719"/>
            <a:ext cx="213783" cy="352125"/>
          </a:xfrm>
          <a:prstGeom prst="rect">
            <a:avLst/>
          </a:prstGeom>
        </p:spPr>
      </p:pic>
      <p:pic>
        <p:nvPicPr>
          <p:cNvPr id="53" name="Graphique 52" descr="Homme avec un remplissage uni">
            <a:extLst>
              <a:ext uri="{FF2B5EF4-FFF2-40B4-BE49-F238E27FC236}">
                <a16:creationId xmlns:a16="http://schemas.microsoft.com/office/drawing/2014/main" id="{4137C3F3-8C18-86EA-5093-7F51A8C5D483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 l="21391" r="25129"/>
          <a:stretch/>
        </p:blipFill>
        <p:spPr>
          <a:xfrm>
            <a:off x="8365311" y="3863255"/>
            <a:ext cx="213783" cy="352125"/>
          </a:xfrm>
          <a:prstGeom prst="rect">
            <a:avLst/>
          </a:prstGeom>
        </p:spPr>
      </p:pic>
      <p:pic>
        <p:nvPicPr>
          <p:cNvPr id="54" name="Graphique 53" descr="Homme avec un remplissage uni">
            <a:extLst>
              <a:ext uri="{FF2B5EF4-FFF2-40B4-BE49-F238E27FC236}">
                <a16:creationId xmlns:a16="http://schemas.microsoft.com/office/drawing/2014/main" id="{E0B97A1B-7079-DA63-2BEC-52CFE4B32AA4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 l="21391" r="25129"/>
          <a:stretch/>
        </p:blipFill>
        <p:spPr>
          <a:xfrm>
            <a:off x="8614809" y="3863255"/>
            <a:ext cx="213783" cy="352125"/>
          </a:xfrm>
          <a:prstGeom prst="rect">
            <a:avLst/>
          </a:prstGeom>
        </p:spPr>
      </p:pic>
      <p:pic>
        <p:nvPicPr>
          <p:cNvPr id="55" name="Graphique 54" descr="Homme avec un remplissage uni">
            <a:extLst>
              <a:ext uri="{FF2B5EF4-FFF2-40B4-BE49-F238E27FC236}">
                <a16:creationId xmlns:a16="http://schemas.microsoft.com/office/drawing/2014/main" id="{2FF41C4A-E0A7-C064-2C96-0E3EACDF1BB5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 l="21391" r="25129"/>
          <a:stretch/>
        </p:blipFill>
        <p:spPr>
          <a:xfrm>
            <a:off x="8864307" y="3863255"/>
            <a:ext cx="213783" cy="352125"/>
          </a:xfrm>
          <a:prstGeom prst="rect">
            <a:avLst/>
          </a:prstGeom>
        </p:spPr>
      </p:pic>
      <p:pic>
        <p:nvPicPr>
          <p:cNvPr id="56" name="Graphique 55" descr="Homme avec un remplissage uni">
            <a:extLst>
              <a:ext uri="{FF2B5EF4-FFF2-40B4-BE49-F238E27FC236}">
                <a16:creationId xmlns:a16="http://schemas.microsoft.com/office/drawing/2014/main" id="{33159037-C05B-1F01-0A27-801759BC09B8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 l="21391" r="25129"/>
          <a:stretch/>
        </p:blipFill>
        <p:spPr>
          <a:xfrm>
            <a:off x="9113805" y="3863255"/>
            <a:ext cx="213783" cy="352125"/>
          </a:xfrm>
          <a:prstGeom prst="rect">
            <a:avLst/>
          </a:prstGeom>
        </p:spPr>
      </p:pic>
      <p:pic>
        <p:nvPicPr>
          <p:cNvPr id="57" name="Graphique 56" descr="Homme avec un remplissage uni">
            <a:extLst>
              <a:ext uri="{FF2B5EF4-FFF2-40B4-BE49-F238E27FC236}">
                <a16:creationId xmlns:a16="http://schemas.microsoft.com/office/drawing/2014/main" id="{8FCFA8C2-E0C4-2C51-F2AF-45484A31739E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 l="21391" r="25129"/>
          <a:stretch/>
        </p:blipFill>
        <p:spPr>
          <a:xfrm>
            <a:off x="9363303" y="3863255"/>
            <a:ext cx="213783" cy="352125"/>
          </a:xfrm>
          <a:prstGeom prst="rect">
            <a:avLst/>
          </a:prstGeom>
        </p:spPr>
      </p:pic>
      <p:pic>
        <p:nvPicPr>
          <p:cNvPr id="58" name="Graphique 57" descr="Homme avec un remplissage uni">
            <a:extLst>
              <a:ext uri="{FF2B5EF4-FFF2-40B4-BE49-F238E27FC236}">
                <a16:creationId xmlns:a16="http://schemas.microsoft.com/office/drawing/2014/main" id="{2B353EEE-A0A4-CFA0-C99A-088E7498ECAD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 l="21391" r="25129"/>
          <a:stretch/>
        </p:blipFill>
        <p:spPr>
          <a:xfrm>
            <a:off x="9612801" y="3863255"/>
            <a:ext cx="213783" cy="352125"/>
          </a:xfrm>
          <a:prstGeom prst="rect">
            <a:avLst/>
          </a:prstGeom>
        </p:spPr>
      </p:pic>
      <p:pic>
        <p:nvPicPr>
          <p:cNvPr id="59" name="Graphique 58" descr="Homme avec un remplissage uni">
            <a:extLst>
              <a:ext uri="{FF2B5EF4-FFF2-40B4-BE49-F238E27FC236}">
                <a16:creationId xmlns:a16="http://schemas.microsoft.com/office/drawing/2014/main" id="{132E0A19-CB5F-C364-50B6-264C51614664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l="21391" r="25129"/>
          <a:stretch/>
        </p:blipFill>
        <p:spPr>
          <a:xfrm>
            <a:off x="8222704" y="2945897"/>
            <a:ext cx="213783" cy="352125"/>
          </a:xfrm>
          <a:prstGeom prst="rect">
            <a:avLst/>
          </a:prstGeom>
        </p:spPr>
      </p:pic>
      <p:pic>
        <p:nvPicPr>
          <p:cNvPr id="60" name="Graphique 59" descr="Homme avec un remplissage uni">
            <a:extLst>
              <a:ext uri="{FF2B5EF4-FFF2-40B4-BE49-F238E27FC236}">
                <a16:creationId xmlns:a16="http://schemas.microsoft.com/office/drawing/2014/main" id="{9C798610-0EF7-944E-3397-2BC7AF1DDD97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l="21391" r="25129"/>
          <a:stretch/>
        </p:blipFill>
        <p:spPr>
          <a:xfrm>
            <a:off x="8472203" y="2945897"/>
            <a:ext cx="213783" cy="352125"/>
          </a:xfrm>
          <a:prstGeom prst="rect">
            <a:avLst/>
          </a:prstGeom>
        </p:spPr>
      </p:pic>
      <p:pic>
        <p:nvPicPr>
          <p:cNvPr id="61" name="Graphique 60" descr="Homme avec un remplissage uni">
            <a:extLst>
              <a:ext uri="{FF2B5EF4-FFF2-40B4-BE49-F238E27FC236}">
                <a16:creationId xmlns:a16="http://schemas.microsoft.com/office/drawing/2014/main" id="{5E46E6CA-945A-966B-4733-9A71BF8EA1AF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l="21391" r="25129"/>
          <a:stretch/>
        </p:blipFill>
        <p:spPr>
          <a:xfrm>
            <a:off x="8699387" y="2945897"/>
            <a:ext cx="213783" cy="352125"/>
          </a:xfrm>
          <a:prstGeom prst="rect">
            <a:avLst/>
          </a:prstGeom>
        </p:spPr>
      </p:pic>
      <p:pic>
        <p:nvPicPr>
          <p:cNvPr id="62" name="Graphique 61" descr="Homme avec un remplissage uni">
            <a:extLst>
              <a:ext uri="{FF2B5EF4-FFF2-40B4-BE49-F238E27FC236}">
                <a16:creationId xmlns:a16="http://schemas.microsoft.com/office/drawing/2014/main" id="{3F4949D1-C5DF-6373-1847-11D70B330018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l="21391" r="25129"/>
          <a:stretch/>
        </p:blipFill>
        <p:spPr>
          <a:xfrm>
            <a:off x="8948886" y="2945897"/>
            <a:ext cx="213783" cy="352125"/>
          </a:xfrm>
          <a:prstGeom prst="rect">
            <a:avLst/>
          </a:prstGeom>
        </p:spPr>
      </p:pic>
      <p:pic>
        <p:nvPicPr>
          <p:cNvPr id="63" name="Graphique 62" descr="Homme avec un remplissage uni">
            <a:extLst>
              <a:ext uri="{FF2B5EF4-FFF2-40B4-BE49-F238E27FC236}">
                <a16:creationId xmlns:a16="http://schemas.microsoft.com/office/drawing/2014/main" id="{442668DF-C7AE-167E-743F-52CD03C650E2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l="21391" r="25129"/>
          <a:stretch/>
        </p:blipFill>
        <p:spPr>
          <a:xfrm>
            <a:off x="9198383" y="2945897"/>
            <a:ext cx="213783" cy="352125"/>
          </a:xfrm>
          <a:prstGeom prst="rect">
            <a:avLst/>
          </a:prstGeom>
        </p:spPr>
      </p:pic>
      <p:pic>
        <p:nvPicPr>
          <p:cNvPr id="64" name="Graphique 63" descr="Homme avec un remplissage uni">
            <a:extLst>
              <a:ext uri="{FF2B5EF4-FFF2-40B4-BE49-F238E27FC236}">
                <a16:creationId xmlns:a16="http://schemas.microsoft.com/office/drawing/2014/main" id="{466EB1C8-59C9-7A67-B9B9-DFCE4B0AD935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l="21391" r="25129"/>
          <a:stretch/>
        </p:blipFill>
        <p:spPr>
          <a:xfrm>
            <a:off x="9447882" y="2945897"/>
            <a:ext cx="213783" cy="352125"/>
          </a:xfrm>
          <a:prstGeom prst="rect">
            <a:avLst/>
          </a:prstGeom>
        </p:spPr>
      </p:pic>
      <p:pic>
        <p:nvPicPr>
          <p:cNvPr id="65" name="Graphique 64" descr="Homme avec un remplissage uni">
            <a:extLst>
              <a:ext uri="{FF2B5EF4-FFF2-40B4-BE49-F238E27FC236}">
                <a16:creationId xmlns:a16="http://schemas.microsoft.com/office/drawing/2014/main" id="{37FFB613-6440-8932-82F6-F93D44602C68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l="21391" r="25129"/>
          <a:stretch/>
        </p:blipFill>
        <p:spPr>
          <a:xfrm>
            <a:off x="9697380" y="2945897"/>
            <a:ext cx="213783" cy="352125"/>
          </a:xfrm>
          <a:prstGeom prst="rect">
            <a:avLst/>
          </a:prstGeom>
        </p:spPr>
      </p:pic>
      <p:pic>
        <p:nvPicPr>
          <p:cNvPr id="66" name="Graphique 65" descr="Homme avec un remplissage uni">
            <a:extLst>
              <a:ext uri="{FF2B5EF4-FFF2-40B4-BE49-F238E27FC236}">
                <a16:creationId xmlns:a16="http://schemas.microsoft.com/office/drawing/2014/main" id="{91405D91-2C7E-0E01-9B78-FACB72B04D55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l="21391" r="25129"/>
          <a:stretch/>
        </p:blipFill>
        <p:spPr>
          <a:xfrm>
            <a:off x="9946877" y="2945897"/>
            <a:ext cx="213783" cy="352125"/>
          </a:xfrm>
          <a:prstGeom prst="rect">
            <a:avLst/>
          </a:prstGeom>
        </p:spPr>
      </p:pic>
      <p:pic>
        <p:nvPicPr>
          <p:cNvPr id="67" name="Graphique 66" descr="Homme avec un remplissage uni">
            <a:extLst>
              <a:ext uri="{FF2B5EF4-FFF2-40B4-BE49-F238E27FC236}">
                <a16:creationId xmlns:a16="http://schemas.microsoft.com/office/drawing/2014/main" id="{13E5BBE5-7CBA-90CA-E847-6C6B5C49B76C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l="21391" r="25129"/>
          <a:stretch/>
        </p:blipFill>
        <p:spPr>
          <a:xfrm>
            <a:off x="10196376" y="2945897"/>
            <a:ext cx="213783" cy="352125"/>
          </a:xfrm>
          <a:prstGeom prst="rect">
            <a:avLst/>
          </a:prstGeom>
        </p:spPr>
      </p:pic>
      <p:pic>
        <p:nvPicPr>
          <p:cNvPr id="68" name="Graphique 67" descr="Homme avec un remplissage uni">
            <a:extLst>
              <a:ext uri="{FF2B5EF4-FFF2-40B4-BE49-F238E27FC236}">
                <a16:creationId xmlns:a16="http://schemas.microsoft.com/office/drawing/2014/main" id="{258CA02D-3D31-E4B7-90C0-C48E83428836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l="21391" r="25129"/>
          <a:stretch/>
        </p:blipFill>
        <p:spPr>
          <a:xfrm>
            <a:off x="10445874" y="2945897"/>
            <a:ext cx="213783" cy="352125"/>
          </a:xfrm>
          <a:prstGeom prst="rect">
            <a:avLst/>
          </a:prstGeom>
        </p:spPr>
      </p:pic>
      <p:pic>
        <p:nvPicPr>
          <p:cNvPr id="69" name="Graphique 68" descr="Homme avec un remplissage uni">
            <a:extLst>
              <a:ext uri="{FF2B5EF4-FFF2-40B4-BE49-F238E27FC236}">
                <a16:creationId xmlns:a16="http://schemas.microsoft.com/office/drawing/2014/main" id="{02FE1361-5D52-A082-3EA7-93A9C8F17E37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 l="21391" r="25129"/>
          <a:stretch/>
        </p:blipFill>
        <p:spPr>
          <a:xfrm>
            <a:off x="8365311" y="4250434"/>
            <a:ext cx="213783" cy="352125"/>
          </a:xfrm>
          <a:prstGeom prst="rect">
            <a:avLst/>
          </a:prstGeom>
        </p:spPr>
      </p:pic>
      <p:pic>
        <p:nvPicPr>
          <p:cNvPr id="70" name="Graphique 69" descr="Homme avec un remplissage uni">
            <a:extLst>
              <a:ext uri="{FF2B5EF4-FFF2-40B4-BE49-F238E27FC236}">
                <a16:creationId xmlns:a16="http://schemas.microsoft.com/office/drawing/2014/main" id="{E3F62A08-455B-708E-FBE9-3DD7CB22FE56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 l="21391" r="25129"/>
          <a:stretch/>
        </p:blipFill>
        <p:spPr>
          <a:xfrm>
            <a:off x="8614809" y="4250434"/>
            <a:ext cx="213783" cy="352125"/>
          </a:xfrm>
          <a:prstGeom prst="rect">
            <a:avLst/>
          </a:prstGeom>
        </p:spPr>
      </p:pic>
      <p:pic>
        <p:nvPicPr>
          <p:cNvPr id="71" name="Graphique 70" descr="Homme avec un remplissage uni">
            <a:extLst>
              <a:ext uri="{FF2B5EF4-FFF2-40B4-BE49-F238E27FC236}">
                <a16:creationId xmlns:a16="http://schemas.microsoft.com/office/drawing/2014/main" id="{9B5784C9-DAD4-CF56-16B1-171726256F85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 l="21391" r="25129"/>
          <a:stretch/>
        </p:blipFill>
        <p:spPr>
          <a:xfrm>
            <a:off x="8864307" y="4250434"/>
            <a:ext cx="213783" cy="352125"/>
          </a:xfrm>
          <a:prstGeom prst="rect">
            <a:avLst/>
          </a:prstGeom>
        </p:spPr>
      </p:pic>
      <p:pic>
        <p:nvPicPr>
          <p:cNvPr id="72" name="Graphique 71" descr="Homme avec un remplissage uni">
            <a:extLst>
              <a:ext uri="{FF2B5EF4-FFF2-40B4-BE49-F238E27FC236}">
                <a16:creationId xmlns:a16="http://schemas.microsoft.com/office/drawing/2014/main" id="{81B4D2D0-E787-7B8F-F97D-A5CC9D3EE68A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 l="21391" r="25129"/>
          <a:stretch/>
        </p:blipFill>
        <p:spPr>
          <a:xfrm>
            <a:off x="9113805" y="4250434"/>
            <a:ext cx="213783" cy="352125"/>
          </a:xfrm>
          <a:prstGeom prst="rect">
            <a:avLst/>
          </a:prstGeom>
        </p:spPr>
      </p:pic>
      <p:pic>
        <p:nvPicPr>
          <p:cNvPr id="73" name="Graphique 72" descr="Homme avec un remplissage uni">
            <a:extLst>
              <a:ext uri="{FF2B5EF4-FFF2-40B4-BE49-F238E27FC236}">
                <a16:creationId xmlns:a16="http://schemas.microsoft.com/office/drawing/2014/main" id="{BD461D49-FE88-C3DC-DDC2-D31BE80260F9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 l="21391" r="25129"/>
          <a:stretch/>
        </p:blipFill>
        <p:spPr>
          <a:xfrm>
            <a:off x="9363303" y="4250434"/>
            <a:ext cx="213783" cy="352125"/>
          </a:xfrm>
          <a:prstGeom prst="rect">
            <a:avLst/>
          </a:prstGeom>
        </p:spPr>
      </p:pic>
      <p:pic>
        <p:nvPicPr>
          <p:cNvPr id="74" name="Graphique 73" descr="Homme avec un remplissage uni">
            <a:extLst>
              <a:ext uri="{FF2B5EF4-FFF2-40B4-BE49-F238E27FC236}">
                <a16:creationId xmlns:a16="http://schemas.microsoft.com/office/drawing/2014/main" id="{B7069B5E-24C3-568D-9E46-5117B4D3CD2D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 l="21391" r="25129"/>
          <a:stretch/>
        </p:blipFill>
        <p:spPr>
          <a:xfrm>
            <a:off x="9612801" y="4250434"/>
            <a:ext cx="213783" cy="352125"/>
          </a:xfrm>
          <a:prstGeom prst="rect">
            <a:avLst/>
          </a:prstGeom>
        </p:spPr>
      </p:pic>
      <p:pic>
        <p:nvPicPr>
          <p:cNvPr id="75" name="Graphique 74" descr="Homme avec un remplissage uni">
            <a:extLst>
              <a:ext uri="{FF2B5EF4-FFF2-40B4-BE49-F238E27FC236}">
                <a16:creationId xmlns:a16="http://schemas.microsoft.com/office/drawing/2014/main" id="{A1285E12-CE5C-6AF0-F58A-BA5A501DCF8B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l="21391" r="25129"/>
          <a:stretch/>
        </p:blipFill>
        <p:spPr>
          <a:xfrm>
            <a:off x="8222704" y="3333076"/>
            <a:ext cx="213783" cy="352125"/>
          </a:xfrm>
          <a:prstGeom prst="rect">
            <a:avLst/>
          </a:prstGeom>
        </p:spPr>
      </p:pic>
      <p:pic>
        <p:nvPicPr>
          <p:cNvPr id="76" name="Graphique 75" descr="Homme avec un remplissage uni">
            <a:extLst>
              <a:ext uri="{FF2B5EF4-FFF2-40B4-BE49-F238E27FC236}">
                <a16:creationId xmlns:a16="http://schemas.microsoft.com/office/drawing/2014/main" id="{D70CD744-D436-0F81-C8AB-E12127B34D2B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l="21391" r="25129"/>
          <a:stretch/>
        </p:blipFill>
        <p:spPr>
          <a:xfrm>
            <a:off x="8472203" y="3333076"/>
            <a:ext cx="213783" cy="352125"/>
          </a:xfrm>
          <a:prstGeom prst="rect">
            <a:avLst/>
          </a:prstGeom>
        </p:spPr>
      </p:pic>
      <p:pic>
        <p:nvPicPr>
          <p:cNvPr id="77" name="Graphique 76" descr="Homme avec un remplissage uni">
            <a:extLst>
              <a:ext uri="{FF2B5EF4-FFF2-40B4-BE49-F238E27FC236}">
                <a16:creationId xmlns:a16="http://schemas.microsoft.com/office/drawing/2014/main" id="{19A9777B-C7FE-3CAD-5D34-9DD3C2EE4F00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l="21391" r="25129"/>
          <a:stretch/>
        </p:blipFill>
        <p:spPr>
          <a:xfrm>
            <a:off x="8699387" y="3333076"/>
            <a:ext cx="213783" cy="352125"/>
          </a:xfrm>
          <a:prstGeom prst="rect">
            <a:avLst/>
          </a:prstGeom>
        </p:spPr>
      </p:pic>
      <p:pic>
        <p:nvPicPr>
          <p:cNvPr id="78" name="Graphique 77" descr="Homme avec un remplissage uni">
            <a:extLst>
              <a:ext uri="{FF2B5EF4-FFF2-40B4-BE49-F238E27FC236}">
                <a16:creationId xmlns:a16="http://schemas.microsoft.com/office/drawing/2014/main" id="{B26DD341-D808-7682-0770-17A533265FF0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l="21391" r="25129"/>
          <a:stretch/>
        </p:blipFill>
        <p:spPr>
          <a:xfrm>
            <a:off x="8948886" y="3333076"/>
            <a:ext cx="213783" cy="352125"/>
          </a:xfrm>
          <a:prstGeom prst="rect">
            <a:avLst/>
          </a:prstGeom>
        </p:spPr>
      </p:pic>
      <p:pic>
        <p:nvPicPr>
          <p:cNvPr id="79" name="Graphique 78" descr="Homme avec un remplissage uni">
            <a:extLst>
              <a:ext uri="{FF2B5EF4-FFF2-40B4-BE49-F238E27FC236}">
                <a16:creationId xmlns:a16="http://schemas.microsoft.com/office/drawing/2014/main" id="{9D8CDC4A-5F5E-FCED-343B-0BA0F7EE9932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l="21391" r="25129"/>
          <a:stretch/>
        </p:blipFill>
        <p:spPr>
          <a:xfrm>
            <a:off x="9198383" y="3333076"/>
            <a:ext cx="213783" cy="352125"/>
          </a:xfrm>
          <a:prstGeom prst="rect">
            <a:avLst/>
          </a:prstGeom>
        </p:spPr>
      </p:pic>
      <p:pic>
        <p:nvPicPr>
          <p:cNvPr id="80" name="Graphique 79" descr="Homme avec un remplissage uni">
            <a:extLst>
              <a:ext uri="{FF2B5EF4-FFF2-40B4-BE49-F238E27FC236}">
                <a16:creationId xmlns:a16="http://schemas.microsoft.com/office/drawing/2014/main" id="{B89D9B7F-8313-5CED-AC9B-A0DD6EF357E4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l="21391" r="25129"/>
          <a:stretch/>
        </p:blipFill>
        <p:spPr>
          <a:xfrm>
            <a:off x="9447882" y="3333076"/>
            <a:ext cx="213783" cy="352125"/>
          </a:xfrm>
          <a:prstGeom prst="rect">
            <a:avLst/>
          </a:prstGeom>
        </p:spPr>
      </p:pic>
      <p:pic>
        <p:nvPicPr>
          <p:cNvPr id="81" name="Graphique 80" descr="Homme avec un remplissage uni">
            <a:extLst>
              <a:ext uri="{FF2B5EF4-FFF2-40B4-BE49-F238E27FC236}">
                <a16:creationId xmlns:a16="http://schemas.microsoft.com/office/drawing/2014/main" id="{419B72D9-D002-5725-EC87-BD61B6E08FF6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l="21391" r="25129"/>
          <a:stretch/>
        </p:blipFill>
        <p:spPr>
          <a:xfrm>
            <a:off x="9697380" y="3333076"/>
            <a:ext cx="213783" cy="352125"/>
          </a:xfrm>
          <a:prstGeom prst="rect">
            <a:avLst/>
          </a:prstGeom>
        </p:spPr>
      </p:pic>
      <p:pic>
        <p:nvPicPr>
          <p:cNvPr id="82" name="Graphique 81" descr="Homme avec un remplissage uni">
            <a:extLst>
              <a:ext uri="{FF2B5EF4-FFF2-40B4-BE49-F238E27FC236}">
                <a16:creationId xmlns:a16="http://schemas.microsoft.com/office/drawing/2014/main" id="{830A47D9-571C-4F7F-3B21-265F22C7DF29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l="21391" r="25129"/>
          <a:stretch/>
        </p:blipFill>
        <p:spPr>
          <a:xfrm>
            <a:off x="9946877" y="3333076"/>
            <a:ext cx="213783" cy="352125"/>
          </a:xfrm>
          <a:prstGeom prst="rect">
            <a:avLst/>
          </a:prstGeom>
        </p:spPr>
      </p:pic>
      <p:pic>
        <p:nvPicPr>
          <p:cNvPr id="83" name="Graphique 82" descr="Homme avec un remplissage uni">
            <a:extLst>
              <a:ext uri="{FF2B5EF4-FFF2-40B4-BE49-F238E27FC236}">
                <a16:creationId xmlns:a16="http://schemas.microsoft.com/office/drawing/2014/main" id="{7D0D53D3-F20A-397A-B849-58BD8375A768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l="21391" r="25129"/>
          <a:stretch/>
        </p:blipFill>
        <p:spPr>
          <a:xfrm>
            <a:off x="10196376" y="3333076"/>
            <a:ext cx="213783" cy="352125"/>
          </a:xfrm>
          <a:prstGeom prst="rect">
            <a:avLst/>
          </a:prstGeom>
        </p:spPr>
      </p:pic>
      <p:pic>
        <p:nvPicPr>
          <p:cNvPr id="84" name="Graphique 83" descr="Homme avec un remplissage uni">
            <a:extLst>
              <a:ext uri="{FF2B5EF4-FFF2-40B4-BE49-F238E27FC236}">
                <a16:creationId xmlns:a16="http://schemas.microsoft.com/office/drawing/2014/main" id="{E0A1A12E-D7A3-267D-16E4-EA8DB3A908E2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l="21391" r="25129"/>
          <a:stretch/>
        </p:blipFill>
        <p:spPr>
          <a:xfrm>
            <a:off x="10445874" y="3333076"/>
            <a:ext cx="213783" cy="352125"/>
          </a:xfrm>
          <a:prstGeom prst="rect">
            <a:avLst/>
          </a:prstGeom>
        </p:spPr>
      </p:pic>
      <p:pic>
        <p:nvPicPr>
          <p:cNvPr id="85" name="Graphique 84" descr="Homme avec un remplissage uni">
            <a:extLst>
              <a:ext uri="{FF2B5EF4-FFF2-40B4-BE49-F238E27FC236}">
                <a16:creationId xmlns:a16="http://schemas.microsoft.com/office/drawing/2014/main" id="{034C9CB2-3882-9F66-E98E-8A6E243A9ECF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l="21391" r="25129"/>
          <a:stretch/>
        </p:blipFill>
        <p:spPr>
          <a:xfrm>
            <a:off x="10695372" y="1784971"/>
            <a:ext cx="213783" cy="352125"/>
          </a:xfrm>
          <a:prstGeom prst="rect">
            <a:avLst/>
          </a:prstGeom>
        </p:spPr>
      </p:pic>
      <p:pic>
        <p:nvPicPr>
          <p:cNvPr id="86" name="Graphique 85" descr="Homme avec un remplissage uni">
            <a:extLst>
              <a:ext uri="{FF2B5EF4-FFF2-40B4-BE49-F238E27FC236}">
                <a16:creationId xmlns:a16="http://schemas.microsoft.com/office/drawing/2014/main" id="{DFDA3862-D749-8552-5993-094CB1F6A737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l="21391" r="25129"/>
          <a:stretch/>
        </p:blipFill>
        <p:spPr>
          <a:xfrm>
            <a:off x="10944871" y="1784971"/>
            <a:ext cx="213783" cy="352125"/>
          </a:xfrm>
          <a:prstGeom prst="rect">
            <a:avLst/>
          </a:prstGeom>
        </p:spPr>
      </p:pic>
      <p:pic>
        <p:nvPicPr>
          <p:cNvPr id="87" name="Graphique 86" descr="Homme avec un remplissage uni">
            <a:extLst>
              <a:ext uri="{FF2B5EF4-FFF2-40B4-BE49-F238E27FC236}">
                <a16:creationId xmlns:a16="http://schemas.microsoft.com/office/drawing/2014/main" id="{14EC4481-EAFE-0A3D-B3BE-F961871A5518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l="21391" r="25129"/>
          <a:stretch/>
        </p:blipFill>
        <p:spPr>
          <a:xfrm>
            <a:off x="11194368" y="1784971"/>
            <a:ext cx="213783" cy="352125"/>
          </a:xfrm>
          <a:prstGeom prst="rect">
            <a:avLst/>
          </a:prstGeom>
        </p:spPr>
      </p:pic>
      <p:pic>
        <p:nvPicPr>
          <p:cNvPr id="88" name="Graphique 87" descr="Homme avec un remplissage uni">
            <a:extLst>
              <a:ext uri="{FF2B5EF4-FFF2-40B4-BE49-F238E27FC236}">
                <a16:creationId xmlns:a16="http://schemas.microsoft.com/office/drawing/2014/main" id="{F7B6299A-A11A-7A8A-9C3D-659AF96F4522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l="21391" r="25129"/>
          <a:stretch/>
        </p:blipFill>
        <p:spPr>
          <a:xfrm>
            <a:off x="11443866" y="1784971"/>
            <a:ext cx="213783" cy="352125"/>
          </a:xfrm>
          <a:prstGeom prst="rect">
            <a:avLst/>
          </a:prstGeom>
        </p:spPr>
      </p:pic>
      <p:pic>
        <p:nvPicPr>
          <p:cNvPr id="89" name="Graphique 88" descr="Homme avec un remplissage uni">
            <a:extLst>
              <a:ext uri="{FF2B5EF4-FFF2-40B4-BE49-F238E27FC236}">
                <a16:creationId xmlns:a16="http://schemas.microsoft.com/office/drawing/2014/main" id="{8CD3C942-D5F7-5020-B48D-9348A2B6D23A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l="21391" r="25129"/>
          <a:stretch/>
        </p:blipFill>
        <p:spPr>
          <a:xfrm>
            <a:off x="11693365" y="1784971"/>
            <a:ext cx="213783" cy="352125"/>
          </a:xfrm>
          <a:prstGeom prst="rect">
            <a:avLst/>
          </a:prstGeom>
        </p:spPr>
      </p:pic>
      <p:pic>
        <p:nvPicPr>
          <p:cNvPr id="90" name="Graphique 89" descr="Homme avec un remplissage uni">
            <a:extLst>
              <a:ext uri="{FF2B5EF4-FFF2-40B4-BE49-F238E27FC236}">
                <a16:creationId xmlns:a16="http://schemas.microsoft.com/office/drawing/2014/main" id="{FBFB3FFB-653C-55F5-2382-E9E0DFC67A64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l="21391" r="25129"/>
          <a:stretch/>
        </p:blipFill>
        <p:spPr>
          <a:xfrm>
            <a:off x="10695372" y="2171845"/>
            <a:ext cx="213783" cy="352125"/>
          </a:xfrm>
          <a:prstGeom prst="rect">
            <a:avLst/>
          </a:prstGeom>
        </p:spPr>
      </p:pic>
      <p:pic>
        <p:nvPicPr>
          <p:cNvPr id="91" name="Graphique 90" descr="Homme avec un remplissage uni">
            <a:extLst>
              <a:ext uri="{FF2B5EF4-FFF2-40B4-BE49-F238E27FC236}">
                <a16:creationId xmlns:a16="http://schemas.microsoft.com/office/drawing/2014/main" id="{78774570-B534-BA30-C23A-D0A7BADF66A6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l="21391" r="25129"/>
          <a:stretch/>
        </p:blipFill>
        <p:spPr>
          <a:xfrm>
            <a:off x="10944871" y="2171845"/>
            <a:ext cx="213783" cy="352125"/>
          </a:xfrm>
          <a:prstGeom prst="rect">
            <a:avLst/>
          </a:prstGeom>
        </p:spPr>
      </p:pic>
      <p:pic>
        <p:nvPicPr>
          <p:cNvPr id="92" name="Graphique 91" descr="Homme avec un remplissage uni">
            <a:extLst>
              <a:ext uri="{FF2B5EF4-FFF2-40B4-BE49-F238E27FC236}">
                <a16:creationId xmlns:a16="http://schemas.microsoft.com/office/drawing/2014/main" id="{6C9CFE46-CBAA-A954-3307-A99EEB231A8D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l="21391" r="25129"/>
          <a:stretch/>
        </p:blipFill>
        <p:spPr>
          <a:xfrm>
            <a:off x="11194368" y="2171845"/>
            <a:ext cx="213783" cy="352125"/>
          </a:xfrm>
          <a:prstGeom prst="rect">
            <a:avLst/>
          </a:prstGeom>
        </p:spPr>
      </p:pic>
      <p:pic>
        <p:nvPicPr>
          <p:cNvPr id="93" name="Graphique 92" descr="Homme avec un remplissage uni">
            <a:extLst>
              <a:ext uri="{FF2B5EF4-FFF2-40B4-BE49-F238E27FC236}">
                <a16:creationId xmlns:a16="http://schemas.microsoft.com/office/drawing/2014/main" id="{3BC86E5F-5F36-8720-1A54-78332AE76C17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l="21391" r="25129"/>
          <a:stretch/>
        </p:blipFill>
        <p:spPr>
          <a:xfrm>
            <a:off x="11443866" y="2171845"/>
            <a:ext cx="213783" cy="352125"/>
          </a:xfrm>
          <a:prstGeom prst="rect">
            <a:avLst/>
          </a:prstGeom>
        </p:spPr>
      </p:pic>
      <p:pic>
        <p:nvPicPr>
          <p:cNvPr id="94" name="Graphique 93" descr="Homme avec un remplissage uni">
            <a:extLst>
              <a:ext uri="{FF2B5EF4-FFF2-40B4-BE49-F238E27FC236}">
                <a16:creationId xmlns:a16="http://schemas.microsoft.com/office/drawing/2014/main" id="{FA39F228-6430-A161-B238-9DB6978AD406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l="21391" r="25129"/>
          <a:stretch/>
        </p:blipFill>
        <p:spPr>
          <a:xfrm>
            <a:off x="11693365" y="2171845"/>
            <a:ext cx="213783" cy="352125"/>
          </a:xfrm>
          <a:prstGeom prst="rect">
            <a:avLst/>
          </a:prstGeom>
        </p:spPr>
      </p:pic>
      <p:pic>
        <p:nvPicPr>
          <p:cNvPr id="95" name="Graphique 94" descr="Homme avec un remplissage uni">
            <a:extLst>
              <a:ext uri="{FF2B5EF4-FFF2-40B4-BE49-F238E27FC236}">
                <a16:creationId xmlns:a16="http://schemas.microsoft.com/office/drawing/2014/main" id="{70E39843-C2CC-4186-6A1F-31DC10893BA0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l="21391" r="25129"/>
          <a:stretch/>
        </p:blipFill>
        <p:spPr>
          <a:xfrm>
            <a:off x="10695372" y="2558719"/>
            <a:ext cx="213783" cy="352125"/>
          </a:xfrm>
          <a:prstGeom prst="rect">
            <a:avLst/>
          </a:prstGeom>
        </p:spPr>
      </p:pic>
      <p:pic>
        <p:nvPicPr>
          <p:cNvPr id="96" name="Graphique 95" descr="Homme avec un remplissage uni">
            <a:extLst>
              <a:ext uri="{FF2B5EF4-FFF2-40B4-BE49-F238E27FC236}">
                <a16:creationId xmlns:a16="http://schemas.microsoft.com/office/drawing/2014/main" id="{575A8275-5048-C458-7847-53591DBCDB88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l="21391" r="25129"/>
          <a:stretch/>
        </p:blipFill>
        <p:spPr>
          <a:xfrm>
            <a:off x="10944871" y="2558719"/>
            <a:ext cx="213783" cy="352125"/>
          </a:xfrm>
          <a:prstGeom prst="rect">
            <a:avLst/>
          </a:prstGeom>
        </p:spPr>
      </p:pic>
      <p:pic>
        <p:nvPicPr>
          <p:cNvPr id="97" name="Graphique 96" descr="Homme avec un remplissage uni">
            <a:extLst>
              <a:ext uri="{FF2B5EF4-FFF2-40B4-BE49-F238E27FC236}">
                <a16:creationId xmlns:a16="http://schemas.microsoft.com/office/drawing/2014/main" id="{3958D057-B488-49D6-3A11-B7ADE869D03D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l="21391" r="25129"/>
          <a:stretch/>
        </p:blipFill>
        <p:spPr>
          <a:xfrm>
            <a:off x="11194368" y="2558719"/>
            <a:ext cx="213783" cy="352125"/>
          </a:xfrm>
          <a:prstGeom prst="rect">
            <a:avLst/>
          </a:prstGeom>
        </p:spPr>
      </p:pic>
      <p:pic>
        <p:nvPicPr>
          <p:cNvPr id="98" name="Graphique 97" descr="Homme avec un remplissage uni">
            <a:extLst>
              <a:ext uri="{FF2B5EF4-FFF2-40B4-BE49-F238E27FC236}">
                <a16:creationId xmlns:a16="http://schemas.microsoft.com/office/drawing/2014/main" id="{AE355577-9258-59A2-230E-97F70B2EA6CC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l="21391" r="25129"/>
          <a:stretch/>
        </p:blipFill>
        <p:spPr>
          <a:xfrm>
            <a:off x="11443866" y="2558719"/>
            <a:ext cx="213783" cy="352125"/>
          </a:xfrm>
          <a:prstGeom prst="rect">
            <a:avLst/>
          </a:prstGeom>
        </p:spPr>
      </p:pic>
      <p:pic>
        <p:nvPicPr>
          <p:cNvPr id="99" name="Graphique 98" descr="Homme avec un remplissage uni">
            <a:extLst>
              <a:ext uri="{FF2B5EF4-FFF2-40B4-BE49-F238E27FC236}">
                <a16:creationId xmlns:a16="http://schemas.microsoft.com/office/drawing/2014/main" id="{759D81F0-50E8-57B8-2E70-F1246FBBBFB7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l="21391" r="25129"/>
          <a:stretch/>
        </p:blipFill>
        <p:spPr>
          <a:xfrm>
            <a:off x="11693365" y="2558719"/>
            <a:ext cx="213783" cy="352125"/>
          </a:xfrm>
          <a:prstGeom prst="rect">
            <a:avLst/>
          </a:prstGeom>
        </p:spPr>
      </p:pic>
      <p:pic>
        <p:nvPicPr>
          <p:cNvPr id="100" name="Graphique 99" descr="Homme avec un remplissage uni">
            <a:extLst>
              <a:ext uri="{FF2B5EF4-FFF2-40B4-BE49-F238E27FC236}">
                <a16:creationId xmlns:a16="http://schemas.microsoft.com/office/drawing/2014/main" id="{9064D1A1-8797-E1F1-2D3A-4949EC542DCC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l="21391" r="25129"/>
          <a:stretch/>
        </p:blipFill>
        <p:spPr>
          <a:xfrm>
            <a:off x="10695372" y="2945897"/>
            <a:ext cx="213783" cy="352125"/>
          </a:xfrm>
          <a:prstGeom prst="rect">
            <a:avLst/>
          </a:prstGeom>
        </p:spPr>
      </p:pic>
      <p:pic>
        <p:nvPicPr>
          <p:cNvPr id="101" name="Graphique 100" descr="Homme avec un remplissage uni">
            <a:extLst>
              <a:ext uri="{FF2B5EF4-FFF2-40B4-BE49-F238E27FC236}">
                <a16:creationId xmlns:a16="http://schemas.microsoft.com/office/drawing/2014/main" id="{368C544D-0609-8350-E806-2DC3F20C505E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l="21391" r="25129"/>
          <a:stretch/>
        </p:blipFill>
        <p:spPr>
          <a:xfrm>
            <a:off x="10944871" y="2945897"/>
            <a:ext cx="213783" cy="352125"/>
          </a:xfrm>
          <a:prstGeom prst="rect">
            <a:avLst/>
          </a:prstGeom>
        </p:spPr>
      </p:pic>
      <p:pic>
        <p:nvPicPr>
          <p:cNvPr id="102" name="Graphique 101" descr="Homme avec un remplissage uni">
            <a:extLst>
              <a:ext uri="{FF2B5EF4-FFF2-40B4-BE49-F238E27FC236}">
                <a16:creationId xmlns:a16="http://schemas.microsoft.com/office/drawing/2014/main" id="{FE7B691D-88E0-DD4D-838E-6D60BBE314CD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l="21391" r="25129"/>
          <a:stretch/>
        </p:blipFill>
        <p:spPr>
          <a:xfrm>
            <a:off x="11194368" y="2945897"/>
            <a:ext cx="213783" cy="352125"/>
          </a:xfrm>
          <a:prstGeom prst="rect">
            <a:avLst/>
          </a:prstGeom>
        </p:spPr>
      </p:pic>
      <p:pic>
        <p:nvPicPr>
          <p:cNvPr id="103" name="Graphique 102" descr="Homme avec un remplissage uni">
            <a:extLst>
              <a:ext uri="{FF2B5EF4-FFF2-40B4-BE49-F238E27FC236}">
                <a16:creationId xmlns:a16="http://schemas.microsoft.com/office/drawing/2014/main" id="{BAEBB100-2776-FE07-1A59-8020AEE8BD60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l="21391" r="25129"/>
          <a:stretch/>
        </p:blipFill>
        <p:spPr>
          <a:xfrm>
            <a:off x="11443866" y="2945897"/>
            <a:ext cx="213783" cy="352125"/>
          </a:xfrm>
          <a:prstGeom prst="rect">
            <a:avLst/>
          </a:prstGeom>
        </p:spPr>
      </p:pic>
      <p:pic>
        <p:nvPicPr>
          <p:cNvPr id="104" name="Graphique 103" descr="Homme avec un remplissage uni">
            <a:extLst>
              <a:ext uri="{FF2B5EF4-FFF2-40B4-BE49-F238E27FC236}">
                <a16:creationId xmlns:a16="http://schemas.microsoft.com/office/drawing/2014/main" id="{B2CF42F2-A542-5206-7A3C-FEC6AA5BBA1A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l="21391" r="25129"/>
          <a:stretch/>
        </p:blipFill>
        <p:spPr>
          <a:xfrm>
            <a:off x="11693365" y="2945897"/>
            <a:ext cx="213783" cy="352125"/>
          </a:xfrm>
          <a:prstGeom prst="rect">
            <a:avLst/>
          </a:prstGeom>
        </p:spPr>
      </p:pic>
      <p:pic>
        <p:nvPicPr>
          <p:cNvPr id="105" name="Graphique 104" descr="Homme avec un remplissage uni">
            <a:extLst>
              <a:ext uri="{FF2B5EF4-FFF2-40B4-BE49-F238E27FC236}">
                <a16:creationId xmlns:a16="http://schemas.microsoft.com/office/drawing/2014/main" id="{7DB7C7A1-9FA2-117E-42DC-34E1DD42AEF4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l="21391" r="25129"/>
          <a:stretch/>
        </p:blipFill>
        <p:spPr>
          <a:xfrm>
            <a:off x="10695372" y="3333076"/>
            <a:ext cx="213783" cy="352125"/>
          </a:xfrm>
          <a:prstGeom prst="rect">
            <a:avLst/>
          </a:prstGeom>
        </p:spPr>
      </p:pic>
      <p:pic>
        <p:nvPicPr>
          <p:cNvPr id="106" name="Graphique 105" descr="Homme avec un remplissage uni">
            <a:extLst>
              <a:ext uri="{FF2B5EF4-FFF2-40B4-BE49-F238E27FC236}">
                <a16:creationId xmlns:a16="http://schemas.microsoft.com/office/drawing/2014/main" id="{9634D72A-51F2-FD5A-9960-5946987AFC7E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l="21391" r="25129"/>
          <a:stretch/>
        </p:blipFill>
        <p:spPr>
          <a:xfrm>
            <a:off x="10944871" y="3333076"/>
            <a:ext cx="213783" cy="352125"/>
          </a:xfrm>
          <a:prstGeom prst="rect">
            <a:avLst/>
          </a:prstGeom>
        </p:spPr>
      </p:pic>
      <p:pic>
        <p:nvPicPr>
          <p:cNvPr id="107" name="Graphique 106" descr="Homme avec un remplissage uni">
            <a:extLst>
              <a:ext uri="{FF2B5EF4-FFF2-40B4-BE49-F238E27FC236}">
                <a16:creationId xmlns:a16="http://schemas.microsoft.com/office/drawing/2014/main" id="{9508614A-99A3-CF57-25C9-A99081341E21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l="21391" r="25129"/>
          <a:stretch/>
        </p:blipFill>
        <p:spPr>
          <a:xfrm>
            <a:off x="11194368" y="3333076"/>
            <a:ext cx="213783" cy="352125"/>
          </a:xfrm>
          <a:prstGeom prst="rect">
            <a:avLst/>
          </a:prstGeom>
        </p:spPr>
      </p:pic>
      <p:pic>
        <p:nvPicPr>
          <p:cNvPr id="108" name="Graphique 107" descr="Homme avec un remplissage uni">
            <a:extLst>
              <a:ext uri="{FF2B5EF4-FFF2-40B4-BE49-F238E27FC236}">
                <a16:creationId xmlns:a16="http://schemas.microsoft.com/office/drawing/2014/main" id="{D55B8492-3F99-4549-5B40-7A3DD2F9D89F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l="21391" r="25129"/>
          <a:stretch/>
        </p:blipFill>
        <p:spPr>
          <a:xfrm>
            <a:off x="11443866" y="3333076"/>
            <a:ext cx="213783" cy="352125"/>
          </a:xfrm>
          <a:prstGeom prst="rect">
            <a:avLst/>
          </a:prstGeom>
        </p:spPr>
      </p:pic>
      <p:pic>
        <p:nvPicPr>
          <p:cNvPr id="109" name="Graphique 108" descr="Homme avec un remplissage uni">
            <a:extLst>
              <a:ext uri="{FF2B5EF4-FFF2-40B4-BE49-F238E27FC236}">
                <a16:creationId xmlns:a16="http://schemas.microsoft.com/office/drawing/2014/main" id="{6687D872-3F7F-EAB1-B3CC-3A39D030C19A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l="21391" r="25129"/>
          <a:stretch/>
        </p:blipFill>
        <p:spPr>
          <a:xfrm>
            <a:off x="11693365" y="3333076"/>
            <a:ext cx="213783" cy="352125"/>
          </a:xfrm>
          <a:prstGeom prst="rect">
            <a:avLst/>
          </a:prstGeom>
        </p:spPr>
      </p:pic>
      <p:sp>
        <p:nvSpPr>
          <p:cNvPr id="4" name="ZoneTexte 3">
            <a:extLst>
              <a:ext uri="{FF2B5EF4-FFF2-40B4-BE49-F238E27FC236}">
                <a16:creationId xmlns:a16="http://schemas.microsoft.com/office/drawing/2014/main" id="{AF2E02D9-6DA1-86DA-81CF-C07E8176E6EB}"/>
              </a:ext>
            </a:extLst>
          </p:cNvPr>
          <p:cNvSpPr txBox="1"/>
          <p:nvPr/>
        </p:nvSpPr>
        <p:spPr>
          <a:xfrm>
            <a:off x="1268691" y="1318895"/>
            <a:ext cx="328605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fr-CH" sz="1600" b="1" dirty="0" err="1">
                <a:latin typeface="☞GILROY-BOLD" pitchFamily="2" charset="77"/>
                <a:ea typeface="Arial Unicode MS" panose="020B0604020202020204" pitchFamily="34" charset="-128"/>
                <a:cs typeface="Arial Unicode MS" panose="020B0604020202020204" pitchFamily="34" charset="-128"/>
              </a:rPr>
              <a:t>Unsere</a:t>
            </a:r>
            <a:r>
              <a:rPr lang="fr-CH" sz="1600" b="1" dirty="0">
                <a:latin typeface="☞GILROY-BOLD" pitchFamily="2" charset="77"/>
                <a:ea typeface="Arial Unicode MS" panose="020B0604020202020204" pitchFamily="34" charset="-128"/>
                <a:cs typeface="Arial Unicode MS" panose="020B0604020202020204" pitchFamily="34" charset="-128"/>
              </a:rPr>
              <a:t> Fachschaft</a:t>
            </a:r>
          </a:p>
        </p:txBody>
      </p:sp>
      <p:sp>
        <p:nvSpPr>
          <p:cNvPr id="112" name="ZoneTexte 111">
            <a:extLst>
              <a:ext uri="{FF2B5EF4-FFF2-40B4-BE49-F238E27FC236}">
                <a16:creationId xmlns:a16="http://schemas.microsoft.com/office/drawing/2014/main" id="{07A1C11F-BAD9-897B-9418-61C78B8763E1}"/>
              </a:ext>
            </a:extLst>
          </p:cNvPr>
          <p:cNvSpPr txBox="1"/>
          <p:nvPr/>
        </p:nvSpPr>
        <p:spPr>
          <a:xfrm>
            <a:off x="4071089" y="1710180"/>
            <a:ext cx="32327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1200" dirty="0" err="1"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Studierende</a:t>
            </a:r>
            <a:r>
              <a:rPr lang="fr-CH" sz="1200" dirty="0"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 der </a:t>
            </a:r>
            <a:r>
              <a:rPr lang="fr-CH" sz="1200" dirty="0" err="1"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Fachrichtung</a:t>
            </a:r>
            <a:endParaRPr lang="fr-CH" sz="1200" dirty="0">
              <a:latin typeface="Arial" panose="020B0604020202020204" pitchFamily="34" charset="0"/>
              <a:ea typeface="Arial Unicode MS" panose="020B0604020202020204" pitchFamily="34" charset="-128"/>
              <a:cs typeface="Arial" panose="020B0604020202020204" pitchFamily="34" charset="0"/>
            </a:endParaRPr>
          </a:p>
          <a:p>
            <a:r>
              <a:rPr lang="fr-CH" sz="1200" dirty="0" err="1"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Mitglieder</a:t>
            </a:r>
            <a:r>
              <a:rPr lang="fr-CH" sz="1200" dirty="0"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 der Fachschaft </a:t>
            </a:r>
            <a:r>
              <a:rPr lang="fr-CH" sz="1200" dirty="0">
                <a:highlight>
                  <a:srgbClr val="FFFF00"/>
                </a:highlight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Name</a:t>
            </a:r>
          </a:p>
        </p:txBody>
      </p:sp>
      <p:sp>
        <p:nvSpPr>
          <p:cNvPr id="113" name="ZoneTexte 112">
            <a:extLst>
              <a:ext uri="{FF2B5EF4-FFF2-40B4-BE49-F238E27FC236}">
                <a16:creationId xmlns:a16="http://schemas.microsoft.com/office/drawing/2014/main" id="{D815CE10-C818-629F-DD01-DE766A71943B}"/>
              </a:ext>
            </a:extLst>
          </p:cNvPr>
          <p:cNvSpPr txBox="1"/>
          <p:nvPr/>
        </p:nvSpPr>
        <p:spPr>
          <a:xfrm>
            <a:off x="4071089" y="2188539"/>
            <a:ext cx="32327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1200" dirty="0" err="1"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Lenkungsausschuss</a:t>
            </a:r>
            <a:r>
              <a:rPr lang="fr-CH" sz="1200" dirty="0"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 des </a:t>
            </a:r>
            <a:r>
              <a:rPr lang="fr-CH" sz="1200" dirty="0">
                <a:highlight>
                  <a:srgbClr val="FFFF00"/>
                </a:highlight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Name</a:t>
            </a:r>
            <a:r>
              <a:rPr lang="fr-CH" sz="1200" dirty="0"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 </a:t>
            </a:r>
          </a:p>
          <a:p>
            <a:r>
              <a:rPr lang="fr-CH" sz="1200" dirty="0" err="1"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Organisieren</a:t>
            </a:r>
            <a:r>
              <a:rPr lang="fr-CH" sz="1200" dirty="0"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 die </a:t>
            </a:r>
            <a:r>
              <a:rPr lang="fr-CH" sz="1200" dirty="0">
                <a:highlight>
                  <a:srgbClr val="FFFF00"/>
                </a:highlight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Name</a:t>
            </a:r>
          </a:p>
        </p:txBody>
      </p:sp>
      <p:sp>
        <p:nvSpPr>
          <p:cNvPr id="114" name="ZoneTexte 113">
            <a:extLst>
              <a:ext uri="{FF2B5EF4-FFF2-40B4-BE49-F238E27FC236}">
                <a16:creationId xmlns:a16="http://schemas.microsoft.com/office/drawing/2014/main" id="{578D5FC0-6CCD-D04C-C7E9-106652F44860}"/>
              </a:ext>
            </a:extLst>
          </p:cNvPr>
          <p:cNvSpPr txBox="1"/>
          <p:nvPr/>
        </p:nvSpPr>
        <p:spPr>
          <a:xfrm>
            <a:off x="4080888" y="2650204"/>
            <a:ext cx="32327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1200" dirty="0" err="1"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Gewählte</a:t>
            </a:r>
            <a:r>
              <a:rPr lang="fr-CH" sz="1200" dirty="0"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 in den </a:t>
            </a:r>
            <a:r>
              <a:rPr lang="fr-CH" sz="1200" dirty="0" err="1"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Räten</a:t>
            </a:r>
            <a:r>
              <a:rPr lang="fr-CH" sz="1200" dirty="0"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 </a:t>
            </a:r>
          </a:p>
          <a:p>
            <a:r>
              <a:rPr lang="fr-CH" sz="1200" dirty="0" err="1"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Vertreten</a:t>
            </a:r>
            <a:r>
              <a:rPr lang="fr-CH" sz="1200" dirty="0"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 </a:t>
            </a:r>
            <a:r>
              <a:rPr lang="fr-CH" sz="1200" dirty="0" err="1"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und</a:t>
            </a:r>
            <a:r>
              <a:rPr lang="fr-CH" sz="1200" dirty="0"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 </a:t>
            </a:r>
            <a:r>
              <a:rPr lang="fr-CH" sz="1200" dirty="0" err="1"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verteidigen</a:t>
            </a:r>
            <a:r>
              <a:rPr lang="fr-CH" sz="1200" dirty="0"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 die </a:t>
            </a:r>
            <a:r>
              <a:rPr lang="fr-CH" sz="1200" dirty="0" err="1"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Studierenden</a:t>
            </a:r>
            <a:endParaRPr lang="fr-CH" sz="1200" dirty="0">
              <a:latin typeface="Arial" panose="020B0604020202020204" pitchFamily="34" charset="0"/>
              <a:ea typeface="Arial Unicode MS" panose="020B0604020202020204" pitchFamily="34" charset="-128"/>
              <a:cs typeface="Arial" panose="020B0604020202020204" pitchFamily="34" charset="0"/>
            </a:endParaRPr>
          </a:p>
        </p:txBody>
      </p:sp>
      <p:pic>
        <p:nvPicPr>
          <p:cNvPr id="115" name="Image 114">
            <a:extLst>
              <a:ext uri="{FF2B5EF4-FFF2-40B4-BE49-F238E27FC236}">
                <a16:creationId xmlns:a16="http://schemas.microsoft.com/office/drawing/2014/main" id="{B049166A-6F0A-F846-1743-485C9D5C96DB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824030" y="254918"/>
            <a:ext cx="700587" cy="702313"/>
          </a:xfrm>
          <a:prstGeom prst="rect">
            <a:avLst/>
          </a:prstGeom>
        </p:spPr>
      </p:pic>
      <p:pic>
        <p:nvPicPr>
          <p:cNvPr id="2" name="Graphique 9" descr="Homme avec un remplissage uni">
            <a:extLst>
              <a:ext uri="{FF2B5EF4-FFF2-40B4-BE49-F238E27FC236}">
                <a16:creationId xmlns:a16="http://schemas.microsoft.com/office/drawing/2014/main" id="{27D9E183-2962-3AB7-7594-8B031BB3E7ED}"/>
              </a:ext>
            </a:extLst>
          </p:cNvPr>
          <p:cNvPicPr>
            <a:picLocks noChangeAspect="1"/>
          </p:cNvPicPr>
          <p:nvPr/>
        </p:nvPicPr>
        <p:blipFill>
          <a:blip r:embed="rId9"/>
          <a:srcRect l="21391" r="25129"/>
          <a:stretch/>
        </p:blipFill>
        <p:spPr bwMode="auto">
          <a:xfrm>
            <a:off x="2581074" y="1750222"/>
            <a:ext cx="213783" cy="352125"/>
          </a:xfrm>
          <a:prstGeom prst="rect">
            <a:avLst/>
          </a:prstGeom>
        </p:spPr>
      </p:pic>
      <p:pic>
        <p:nvPicPr>
          <p:cNvPr id="116" name="Graphique 41" descr="Homme avec un remplissage uni">
            <a:extLst>
              <a:ext uri="{FF2B5EF4-FFF2-40B4-BE49-F238E27FC236}">
                <a16:creationId xmlns:a16="http://schemas.microsoft.com/office/drawing/2014/main" id="{094EFAA2-34C3-210F-CD0F-DAA8CE9E5D57}"/>
              </a:ext>
            </a:extLst>
          </p:cNvPr>
          <p:cNvPicPr>
            <a:picLocks noChangeAspect="1"/>
          </p:cNvPicPr>
          <p:nvPr/>
        </p:nvPicPr>
        <p:blipFill>
          <a:blip r:embed="rId10"/>
          <a:srcRect l="21391" r="25129"/>
          <a:stretch/>
        </p:blipFill>
        <p:spPr bwMode="auto">
          <a:xfrm>
            <a:off x="2581074" y="2137096"/>
            <a:ext cx="213783" cy="352125"/>
          </a:xfrm>
          <a:prstGeom prst="rect">
            <a:avLst/>
          </a:prstGeom>
        </p:spPr>
      </p:pic>
      <p:pic>
        <p:nvPicPr>
          <p:cNvPr id="117" name="Graphique 8" descr="Homme avec un remplissage uni">
            <a:extLst>
              <a:ext uri="{FF2B5EF4-FFF2-40B4-BE49-F238E27FC236}">
                <a16:creationId xmlns:a16="http://schemas.microsoft.com/office/drawing/2014/main" id="{D75B7805-1E3F-FE86-90B1-64FA238EF2C1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21391" r="25129"/>
          <a:stretch/>
        </p:blipFill>
        <p:spPr bwMode="auto">
          <a:xfrm>
            <a:off x="2572328" y="2523970"/>
            <a:ext cx="213783" cy="352125"/>
          </a:xfrm>
          <a:prstGeom prst="rect">
            <a:avLst/>
          </a:prstGeom>
        </p:spPr>
      </p:pic>
      <p:pic>
        <p:nvPicPr>
          <p:cNvPr id="118" name="Graphique 110" descr="Homme avec un remplissage uni">
            <a:extLst>
              <a:ext uri="{FF2B5EF4-FFF2-40B4-BE49-F238E27FC236}">
                <a16:creationId xmlns:a16="http://schemas.microsoft.com/office/drawing/2014/main" id="{3B37D5D4-805C-02FE-B172-D21D56949282}"/>
              </a:ext>
            </a:extLst>
          </p:cNvPr>
          <p:cNvPicPr>
            <a:picLocks noChangeAspect="1"/>
          </p:cNvPicPr>
          <p:nvPr/>
        </p:nvPicPr>
        <p:blipFill>
          <a:blip r:embed="rId10"/>
          <a:srcRect l="21391" r="25129"/>
          <a:stretch/>
        </p:blipFill>
        <p:spPr bwMode="auto">
          <a:xfrm>
            <a:off x="3730911" y="2650204"/>
            <a:ext cx="207640" cy="388258"/>
          </a:xfrm>
          <a:prstGeom prst="rect">
            <a:avLst/>
          </a:prstGeom>
        </p:spPr>
      </p:pic>
      <p:pic>
        <p:nvPicPr>
          <p:cNvPr id="119" name="Graphique 23" descr="Homme avec un remplissage uni">
            <a:extLst>
              <a:ext uri="{FF2B5EF4-FFF2-40B4-BE49-F238E27FC236}">
                <a16:creationId xmlns:a16="http://schemas.microsoft.com/office/drawing/2014/main" id="{0159242B-F748-95D9-0880-5526EF2A2AAC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21391" r="25129"/>
          <a:stretch/>
        </p:blipFill>
        <p:spPr bwMode="auto">
          <a:xfrm>
            <a:off x="3724768" y="1746931"/>
            <a:ext cx="213783" cy="352125"/>
          </a:xfrm>
          <a:prstGeom prst="rect">
            <a:avLst/>
          </a:prstGeom>
        </p:spPr>
      </p:pic>
      <p:pic>
        <p:nvPicPr>
          <p:cNvPr id="120" name="Graphique 9" descr="Homme avec un remplissage uni">
            <a:extLst>
              <a:ext uri="{FF2B5EF4-FFF2-40B4-BE49-F238E27FC236}">
                <a16:creationId xmlns:a16="http://schemas.microsoft.com/office/drawing/2014/main" id="{A5B3950A-E229-0F05-EAFE-827E91D65733}"/>
              </a:ext>
            </a:extLst>
          </p:cNvPr>
          <p:cNvPicPr>
            <a:picLocks noChangeAspect="1"/>
          </p:cNvPicPr>
          <p:nvPr/>
        </p:nvPicPr>
        <p:blipFill>
          <a:blip r:embed="rId9"/>
          <a:srcRect l="21391" r="25129"/>
          <a:stretch/>
        </p:blipFill>
        <p:spPr bwMode="auto">
          <a:xfrm>
            <a:off x="3732556" y="2197450"/>
            <a:ext cx="213783" cy="352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492013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>
            <a:extLst>
              <a:ext uri="{FF2B5EF4-FFF2-40B4-BE49-F238E27FC236}">
                <a16:creationId xmlns:a16="http://schemas.microsoft.com/office/drawing/2014/main" id="{94C36D7F-1A31-DD2E-963E-6173A83F3C25}"/>
              </a:ext>
            </a:extLst>
          </p:cNvPr>
          <p:cNvSpPr txBox="1"/>
          <p:nvPr/>
        </p:nvSpPr>
        <p:spPr>
          <a:xfrm>
            <a:off x="973710" y="2407949"/>
            <a:ext cx="590117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H" sz="3200" b="1" dirty="0">
                <a:latin typeface="Product Sans" panose="020B0403030502040203" pitchFamily="34" charset="0"/>
              </a:rPr>
              <a:t>DER AGEF</a:t>
            </a:r>
          </a:p>
        </p:txBody>
      </p:sp>
      <p:pic>
        <p:nvPicPr>
          <p:cNvPr id="2" name="Image 1">
            <a:extLst>
              <a:ext uri="{FF2B5EF4-FFF2-40B4-BE49-F238E27FC236}">
                <a16:creationId xmlns:a16="http://schemas.microsoft.com/office/drawing/2014/main" id="{1212A184-4FB6-89FF-5419-9F38D559253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24030" y="254918"/>
            <a:ext cx="700587" cy="7023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754328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>
            <a:extLst>
              <a:ext uri="{FF2B5EF4-FFF2-40B4-BE49-F238E27FC236}">
                <a16:creationId xmlns:a16="http://schemas.microsoft.com/office/drawing/2014/main" id="{F18D05F2-819E-C403-0D1F-87A53BD6EF1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2678" y="806399"/>
            <a:ext cx="5777147" cy="3925855"/>
          </a:xfrm>
          <a:prstGeom prst="rect">
            <a:avLst/>
          </a:prstGeom>
        </p:spPr>
      </p:pic>
      <p:pic>
        <p:nvPicPr>
          <p:cNvPr id="2" name="Image 1">
            <a:extLst>
              <a:ext uri="{FF2B5EF4-FFF2-40B4-BE49-F238E27FC236}">
                <a16:creationId xmlns:a16="http://schemas.microsoft.com/office/drawing/2014/main" id="{B3C9B8FB-F14F-BFDF-63D3-7711148CC10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24030" y="254918"/>
            <a:ext cx="700587" cy="7023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484092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6874889" y="254918"/>
            <a:ext cx="700587" cy="702313"/>
          </a:xfrm>
          <a:prstGeom prst="rect">
            <a:avLst/>
          </a:prstGeom>
        </p:spPr>
      </p:pic>
      <p:sp>
        <p:nvSpPr>
          <p:cNvPr id="4" name="Ellipse 3">
            <a:extLst>
              <a:ext uri="{FF2B5EF4-FFF2-40B4-BE49-F238E27FC236}">
                <a16:creationId xmlns:a16="http://schemas.microsoft.com/office/drawing/2014/main" id="{1E5B4689-9014-B31A-7521-2CC9C46F240A}"/>
              </a:ext>
            </a:extLst>
          </p:cNvPr>
          <p:cNvSpPr/>
          <p:nvPr/>
        </p:nvSpPr>
        <p:spPr>
          <a:xfrm>
            <a:off x="1404020" y="957231"/>
            <a:ext cx="1188132" cy="1152761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fr-CH" sz="1200" b="1" dirty="0">
                <a:latin typeface="☞GILROY-BOLD" pitchFamily="2" charset="77"/>
              </a:rPr>
              <a:t>Rolle 1</a:t>
            </a:r>
          </a:p>
          <a:p>
            <a:pPr algn="ctr"/>
            <a:r>
              <a:rPr lang="fr-CH" sz="1200" b="1" dirty="0">
                <a:latin typeface="☞GILROY-BOLD" pitchFamily="2" charset="77"/>
              </a:rPr>
              <a:t>POLITIK</a:t>
            </a:r>
          </a:p>
        </p:txBody>
      </p:sp>
      <p:sp>
        <p:nvSpPr>
          <p:cNvPr id="5" name="Ellipse 4">
            <a:extLst>
              <a:ext uri="{FF2B5EF4-FFF2-40B4-BE49-F238E27FC236}">
                <a16:creationId xmlns:a16="http://schemas.microsoft.com/office/drawing/2014/main" id="{B072D7F9-9BFB-6125-1369-46AE6F893F75}"/>
              </a:ext>
            </a:extLst>
          </p:cNvPr>
          <p:cNvSpPr/>
          <p:nvPr/>
        </p:nvSpPr>
        <p:spPr bwMode="auto">
          <a:xfrm>
            <a:off x="5184442" y="2123957"/>
            <a:ext cx="1188132" cy="1152761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fr-CH" sz="1200" b="1" dirty="0">
                <a:latin typeface="☞GILROY-BOLD" pitchFamily="2" charset="77"/>
              </a:rPr>
              <a:t>Rolle 2</a:t>
            </a:r>
          </a:p>
          <a:p>
            <a:pPr algn="ctr"/>
            <a:r>
              <a:rPr lang="fr-CH" sz="1200" b="1" dirty="0">
                <a:latin typeface="☞GILROY-BOLD" pitchFamily="2" charset="77"/>
              </a:rPr>
              <a:t>KULTUR</a:t>
            </a:r>
          </a:p>
        </p:txBody>
      </p:sp>
      <p:sp>
        <p:nvSpPr>
          <p:cNvPr id="6" name="Ellipse 5">
            <a:extLst>
              <a:ext uri="{FF2B5EF4-FFF2-40B4-BE49-F238E27FC236}">
                <a16:creationId xmlns:a16="http://schemas.microsoft.com/office/drawing/2014/main" id="{3144BC7F-C43E-ECE5-C81B-E8B1E945A9F6}"/>
              </a:ext>
            </a:extLst>
          </p:cNvPr>
          <p:cNvSpPr/>
          <p:nvPr/>
        </p:nvSpPr>
        <p:spPr bwMode="auto">
          <a:xfrm>
            <a:off x="2232112" y="3276717"/>
            <a:ext cx="1188132" cy="1152761"/>
          </a:xfrm>
          <a:prstGeom prst="ellipse">
            <a:avLst/>
          </a:prstGeom>
          <a:solidFill>
            <a:srgbClr val="E95B87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fr-CH" sz="1200" b="1" dirty="0">
                <a:latin typeface="☞GILROY-BOLD" pitchFamily="2" charset="77"/>
              </a:rPr>
              <a:t>Rolle 3</a:t>
            </a:r>
          </a:p>
          <a:p>
            <a:pPr algn="ctr"/>
            <a:r>
              <a:rPr lang="fr-CH" sz="1200" b="1" dirty="0">
                <a:latin typeface="☞GILROY-BOLD" pitchFamily="2" charset="77"/>
              </a:rPr>
              <a:t>DIENSTLEISTUNGEN</a:t>
            </a: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5AFFD6C2-C051-0340-8E42-C96228178461}"/>
              </a:ext>
            </a:extLst>
          </p:cNvPr>
          <p:cNvSpPr txBox="1"/>
          <p:nvPr/>
        </p:nvSpPr>
        <p:spPr bwMode="auto">
          <a:xfrm>
            <a:off x="2592152" y="1162858"/>
            <a:ext cx="1748172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  <a:defRPr/>
            </a:pPr>
            <a:r>
              <a:rPr lang="fr-CH" sz="1100" dirty="0" err="1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Kontakte</a:t>
            </a:r>
            <a:r>
              <a:rPr lang="fr-CH" sz="11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mit </a:t>
            </a:r>
            <a:r>
              <a:rPr lang="fr-CH" sz="1100" dirty="0" err="1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dem</a:t>
            </a:r>
            <a:r>
              <a:rPr lang="fr-CH" sz="11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fr-CH" sz="1100" dirty="0" err="1">
                <a:solidFill>
                  <a:srgbClr val="FFC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Rektorat</a:t>
            </a:r>
            <a:r>
              <a:rPr lang="fr-CH" sz="11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fr-CH" sz="1100" dirty="0" err="1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und</a:t>
            </a:r>
            <a:r>
              <a:rPr lang="fr-CH" sz="11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fr-CH" sz="1100" dirty="0" err="1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dem</a:t>
            </a:r>
            <a:r>
              <a:rPr lang="fr-CH" sz="11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fr-CH" sz="1100" dirty="0" err="1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Staat</a:t>
            </a:r>
            <a:r>
              <a:rPr lang="fr-CH" sz="11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.</a:t>
            </a:r>
          </a:p>
          <a:p>
            <a:pPr marL="171450" indent="-171450">
              <a:buFont typeface="Arial" panose="020B0604020202020204" pitchFamily="34" charset="0"/>
              <a:buChar char="•"/>
              <a:defRPr/>
            </a:pPr>
            <a:r>
              <a:rPr lang="fr-CH" sz="1100" dirty="0" err="1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Vertretung</a:t>
            </a:r>
            <a:r>
              <a:rPr lang="fr-CH" sz="11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in den </a:t>
            </a:r>
            <a:r>
              <a:rPr lang="fr-CH" sz="1100" dirty="0" err="1">
                <a:solidFill>
                  <a:srgbClr val="FFC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Räten</a:t>
            </a:r>
            <a:endParaRPr lang="fr-CH" sz="1100" dirty="0">
              <a:solidFill>
                <a:srgbClr val="FFC000"/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B4F0A129-5105-7F1E-6604-D4273379F6A4}"/>
              </a:ext>
            </a:extLst>
          </p:cNvPr>
          <p:cNvSpPr txBox="1"/>
          <p:nvPr/>
        </p:nvSpPr>
        <p:spPr bwMode="auto">
          <a:xfrm>
            <a:off x="3554272" y="2315616"/>
            <a:ext cx="1748172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  <a:defRPr/>
            </a:pPr>
            <a:r>
              <a:rPr lang="fr-CH" sz="1100" dirty="0" err="1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Projekte</a:t>
            </a:r>
            <a:r>
              <a:rPr lang="fr-CH" sz="11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fr-CH" sz="1100" dirty="0" err="1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für</a:t>
            </a:r>
            <a:r>
              <a:rPr lang="fr-CH" sz="11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fr-CH" sz="1100" dirty="0" err="1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das</a:t>
            </a:r>
            <a:r>
              <a:rPr lang="fr-CH" sz="11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fr-CH" sz="1100" dirty="0" err="1">
                <a:solidFill>
                  <a:srgbClr val="00B0F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akademische</a:t>
            </a:r>
            <a:r>
              <a:rPr lang="fr-CH" sz="1100" dirty="0">
                <a:solidFill>
                  <a:srgbClr val="00B0F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Leben</a:t>
            </a:r>
          </a:p>
          <a:p>
            <a:pPr marL="171450" indent="-171450">
              <a:buFont typeface="Arial" panose="020B0604020202020204" pitchFamily="34" charset="0"/>
              <a:buChar char="•"/>
              <a:defRPr/>
            </a:pPr>
            <a:r>
              <a:rPr lang="fr-CH" sz="1100" dirty="0" err="1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Unterstützung</a:t>
            </a:r>
            <a:r>
              <a:rPr lang="fr-CH" sz="11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von </a:t>
            </a:r>
            <a:r>
              <a:rPr lang="fr-CH" sz="1100" dirty="0" err="1">
                <a:solidFill>
                  <a:srgbClr val="00B0F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Veranstaltungen</a:t>
            </a:r>
            <a:r>
              <a:rPr lang="fr-CH" sz="11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der FS</a:t>
            </a: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3F546E48-14BF-FB87-2FA4-AF52DE5E82F9}"/>
              </a:ext>
            </a:extLst>
          </p:cNvPr>
          <p:cNvSpPr txBox="1"/>
          <p:nvPr/>
        </p:nvSpPr>
        <p:spPr bwMode="auto">
          <a:xfrm>
            <a:off x="3441080" y="3468376"/>
            <a:ext cx="174817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  <a:defRPr/>
            </a:pPr>
            <a:r>
              <a:rPr lang="fr-CH" sz="1100" dirty="0" err="1">
                <a:solidFill>
                  <a:srgbClr val="E95B87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Dienstleistungen</a:t>
            </a:r>
            <a:r>
              <a:rPr lang="fr-CH" sz="11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fr-CH" sz="1100" dirty="0" err="1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für</a:t>
            </a:r>
            <a:r>
              <a:rPr lang="fr-CH" sz="11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fr-CH" sz="1100" dirty="0" err="1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Studierende</a:t>
            </a:r>
            <a:endParaRPr lang="fr-CH" sz="1100" dirty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marL="171450" indent="-171450">
              <a:buFont typeface="Arial" panose="020B0604020202020204" pitchFamily="34" charset="0"/>
              <a:buChar char="•"/>
              <a:defRPr/>
            </a:pPr>
            <a:r>
              <a:rPr lang="fr-CH" sz="1100" dirty="0" err="1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Unterstützung</a:t>
            </a:r>
            <a:r>
              <a:rPr lang="fr-CH" sz="11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fr-CH" sz="1100" dirty="0" err="1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und</a:t>
            </a:r>
            <a:r>
              <a:rPr lang="fr-CH" sz="11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fr-CH" sz="1100" dirty="0" err="1">
                <a:solidFill>
                  <a:srgbClr val="E95B87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Informationen</a:t>
            </a:r>
            <a:endParaRPr lang="fr-CH" sz="1100" dirty="0">
              <a:solidFill>
                <a:srgbClr val="E95B87"/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3" name="ZoneTexte 2"/>
          <p:cNvSpPr txBox="1"/>
          <p:nvPr/>
        </p:nvSpPr>
        <p:spPr bwMode="auto">
          <a:xfrm>
            <a:off x="2124100" y="1380905"/>
            <a:ext cx="3382638" cy="26388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  <a:defRPr/>
            </a:pPr>
            <a:r>
              <a:rPr lang="fr-CH" sz="1600" b="1" dirty="0">
                <a:latin typeface="Product Sans"/>
              </a:rPr>
              <a:t>INFORMATIONEN</a:t>
            </a:r>
          </a:p>
          <a:p>
            <a:pPr algn="ctr">
              <a:lnSpc>
                <a:spcPct val="150000"/>
              </a:lnSpc>
              <a:defRPr/>
            </a:pPr>
            <a:r>
              <a:rPr lang="fr-CH" sz="1600" b="1" dirty="0">
                <a:latin typeface="Product Sans"/>
              </a:rPr>
              <a:t>ANGEBOTE UND RABATTE</a:t>
            </a:r>
          </a:p>
          <a:p>
            <a:pPr algn="ctr">
              <a:lnSpc>
                <a:spcPct val="150000"/>
              </a:lnSpc>
              <a:defRPr/>
            </a:pPr>
            <a:r>
              <a:rPr lang="fr-CH" sz="1600" b="1" dirty="0">
                <a:latin typeface="Product Sans"/>
              </a:rPr>
              <a:t>VERKAUF VON GOODIES</a:t>
            </a:r>
          </a:p>
          <a:p>
            <a:pPr algn="ctr">
              <a:lnSpc>
                <a:spcPct val="150000"/>
              </a:lnSpc>
              <a:defRPr/>
            </a:pPr>
            <a:r>
              <a:rPr lang="fr-CH" sz="1600" b="1" dirty="0">
                <a:latin typeface="Product Sans"/>
              </a:rPr>
              <a:t>HILFEN UND UNTERSTÜTZUNG</a:t>
            </a:r>
          </a:p>
          <a:p>
            <a:pPr algn="ctr">
              <a:lnSpc>
                <a:spcPct val="150000"/>
              </a:lnSpc>
              <a:defRPr/>
            </a:pPr>
            <a:r>
              <a:rPr lang="fr-CH" sz="1600" b="1" dirty="0">
                <a:latin typeface="Product Sans"/>
              </a:rPr>
              <a:t>BUSSE ZUM MIETEN</a:t>
            </a:r>
          </a:p>
          <a:p>
            <a:pPr algn="ctr">
              <a:lnSpc>
                <a:spcPct val="150000"/>
              </a:lnSpc>
              <a:defRPr/>
            </a:pPr>
            <a:r>
              <a:rPr lang="fr-CH" sz="1600" b="1" dirty="0">
                <a:latin typeface="Product Sans"/>
              </a:rPr>
              <a:t>JOBBÖRSE</a:t>
            </a:r>
          </a:p>
          <a:p>
            <a:pPr algn="ctr">
              <a:lnSpc>
                <a:spcPct val="150000"/>
              </a:lnSpc>
              <a:defRPr/>
            </a:pPr>
            <a:r>
              <a:rPr lang="fr-CH" sz="1600" b="1" dirty="0">
                <a:latin typeface="Product Sans"/>
              </a:rPr>
              <a:t>BÜCHERBÖRSE</a:t>
            </a: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6874889" y="254918"/>
            <a:ext cx="700587" cy="7023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896744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4" name="Rectangle : avec coins arrondis en haut 13">
            <a:extLst>
              <a:ext uri="{FF2B5EF4-FFF2-40B4-BE49-F238E27FC236}">
                <a16:creationId xmlns:a16="http://schemas.microsoft.com/office/drawing/2014/main" id="{C88D3530-DC1D-6BB1-0CB5-3224748E315C}"/>
              </a:ext>
            </a:extLst>
          </p:cNvPr>
          <p:cNvSpPr/>
          <p:nvPr/>
        </p:nvSpPr>
        <p:spPr>
          <a:xfrm rot="10800000">
            <a:off x="1332012" y="2480311"/>
            <a:ext cx="1706254" cy="1732194"/>
          </a:xfrm>
          <a:prstGeom prst="round2SameRect">
            <a:avLst>
              <a:gd name="adj1" fmla="val 7275"/>
              <a:gd name="adj2" fmla="val 0"/>
            </a:avLst>
          </a:prstGeom>
          <a:gradFill>
            <a:gsLst>
              <a:gs pos="0">
                <a:schemeClr val="bg2"/>
              </a:gs>
              <a:gs pos="100000">
                <a:schemeClr val="bg2"/>
              </a:gs>
            </a:gsLst>
            <a:lin ang="2700000" scaled="1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6874889" y="254918"/>
            <a:ext cx="700587" cy="702313"/>
          </a:xfrm>
          <a:prstGeom prst="rect">
            <a:avLst/>
          </a:prstGeom>
        </p:spPr>
      </p:pic>
      <p:sp>
        <p:nvSpPr>
          <p:cNvPr id="4" name="ZoneTexte 3">
            <a:extLst>
              <a:ext uri="{FF2B5EF4-FFF2-40B4-BE49-F238E27FC236}">
                <a16:creationId xmlns:a16="http://schemas.microsoft.com/office/drawing/2014/main" id="{E897FE7F-C254-60B5-5503-011AA1F1812E}"/>
              </a:ext>
            </a:extLst>
          </p:cNvPr>
          <p:cNvSpPr txBox="1"/>
          <p:nvPr/>
        </p:nvSpPr>
        <p:spPr bwMode="auto">
          <a:xfrm>
            <a:off x="1273160" y="1116161"/>
            <a:ext cx="328605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  <a:defRPr/>
            </a:pPr>
            <a:r>
              <a:rPr lang="fr-CH" sz="1600" b="1" dirty="0">
                <a:latin typeface="☞GILROY-BOLD" pitchFamily="2" charset="77"/>
                <a:ea typeface="Arial Unicode MS"/>
                <a:cs typeface="Arial Unicode MS"/>
              </a:rPr>
              <a:t>Die </a:t>
            </a:r>
            <a:r>
              <a:rPr lang="fr-CH" sz="1600" b="1" dirty="0" err="1">
                <a:latin typeface="☞GILROY-BOLD" pitchFamily="2" charset="77"/>
                <a:ea typeface="Arial Unicode MS"/>
                <a:cs typeface="Arial Unicode MS"/>
              </a:rPr>
              <a:t>thematischen</a:t>
            </a:r>
            <a:r>
              <a:rPr lang="fr-CH" sz="1600" b="1" dirty="0">
                <a:latin typeface="☞GILROY-BOLD" pitchFamily="2" charset="77"/>
                <a:ea typeface="Arial Unicode MS"/>
                <a:cs typeface="Arial Unicode MS"/>
              </a:rPr>
              <a:t> </a:t>
            </a:r>
            <a:r>
              <a:rPr lang="fr-CH" sz="1600" b="1" dirty="0" err="1">
                <a:latin typeface="☞GILROY-BOLD" pitchFamily="2" charset="77"/>
                <a:ea typeface="Arial Unicode MS"/>
                <a:cs typeface="Arial Unicode MS"/>
              </a:rPr>
              <a:t>Kommissionen</a:t>
            </a:r>
            <a:endParaRPr lang="fr-CH" sz="1600" b="1" dirty="0">
              <a:latin typeface="☞GILROY-BOLD" pitchFamily="2" charset="77"/>
              <a:ea typeface="Arial Unicode MS"/>
              <a:cs typeface="Arial Unicode MS"/>
            </a:endParaRP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A4640254-AD36-2DD3-DF7B-58B669C4A7F2}"/>
              </a:ext>
            </a:extLst>
          </p:cNvPr>
          <p:cNvSpPr txBox="1"/>
          <p:nvPr/>
        </p:nvSpPr>
        <p:spPr bwMode="auto">
          <a:xfrm>
            <a:off x="1363359" y="2519716"/>
            <a:ext cx="155282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  <a:defRPr/>
            </a:pPr>
            <a:r>
              <a:rPr lang="fr-CH" sz="1200" b="1" dirty="0" err="1">
                <a:latin typeface="☞GILROY-BOLD" pitchFamily="2" charset="77"/>
                <a:ea typeface="Arial Unicode MS"/>
                <a:cs typeface="Arial Unicode MS"/>
              </a:rPr>
              <a:t>EquOpp</a:t>
            </a:r>
            <a:endParaRPr lang="fr-CH" sz="1200" b="1" dirty="0">
              <a:latin typeface="☞GILROY-BOLD" pitchFamily="2" charset="77"/>
              <a:ea typeface="Arial Unicode MS"/>
              <a:cs typeface="Arial Unicode MS"/>
            </a:endParaRPr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FF5B818C-8D9F-83C9-8FFA-58A1B52125D8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 bwMode="auto">
          <a:xfrm>
            <a:off x="1481102" y="3358945"/>
            <a:ext cx="425987" cy="616262"/>
          </a:xfrm>
          <a:prstGeom prst="rect">
            <a:avLst/>
          </a:prstGeom>
        </p:spPr>
      </p:pic>
      <p:pic>
        <p:nvPicPr>
          <p:cNvPr id="10" name="Image 9" descr="Une image contenant ciel, nuage, plein air, signe&#10;&#10;Description générée automatiquement">
            <a:extLst>
              <a:ext uri="{FF2B5EF4-FFF2-40B4-BE49-F238E27FC236}">
                <a16:creationId xmlns:a16="http://schemas.microsoft.com/office/drawing/2014/main" id="{E3A262E9-3432-07CD-C6A6-A2D3AD77730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32012" y="1767211"/>
            <a:ext cx="1706254" cy="713100"/>
          </a:xfrm>
          <a:prstGeom prst="round2SameRect">
            <a:avLst/>
          </a:prstGeom>
        </p:spPr>
      </p:pic>
      <p:sp>
        <p:nvSpPr>
          <p:cNvPr id="15" name="ZoneTexte 14">
            <a:extLst>
              <a:ext uri="{FF2B5EF4-FFF2-40B4-BE49-F238E27FC236}">
                <a16:creationId xmlns:a16="http://schemas.microsoft.com/office/drawing/2014/main" id="{066CDF9F-F22C-D678-0BD2-525225FC06DD}"/>
              </a:ext>
            </a:extLst>
          </p:cNvPr>
          <p:cNvSpPr txBox="1"/>
          <p:nvPr/>
        </p:nvSpPr>
        <p:spPr bwMode="auto">
          <a:xfrm>
            <a:off x="1363358" y="2781864"/>
            <a:ext cx="1705287" cy="5770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  <a:defRPr/>
            </a:pPr>
            <a:r>
              <a:rPr lang="fr-CH" sz="1050" dirty="0">
                <a:latin typeface="+mn-ea"/>
                <a:cs typeface="Arial Unicode MS"/>
              </a:rPr>
              <a:t>Die </a:t>
            </a:r>
            <a:r>
              <a:rPr lang="fr-CH" sz="1050" dirty="0" err="1">
                <a:latin typeface="+mn-ea"/>
                <a:cs typeface="Arial Unicode MS"/>
              </a:rPr>
              <a:t>Kommission</a:t>
            </a:r>
            <a:r>
              <a:rPr lang="fr-CH" sz="1050" dirty="0">
                <a:latin typeface="+mn-ea"/>
                <a:cs typeface="Arial Unicode MS"/>
              </a:rPr>
              <a:t> </a:t>
            </a:r>
            <a:r>
              <a:rPr lang="fr-CH" sz="1050" dirty="0" err="1">
                <a:latin typeface="+mn-ea"/>
                <a:cs typeface="Arial Unicode MS"/>
              </a:rPr>
              <a:t>für</a:t>
            </a:r>
            <a:r>
              <a:rPr lang="fr-CH" sz="1050" dirty="0">
                <a:latin typeface="+mn-ea"/>
                <a:cs typeface="Arial Unicode MS"/>
              </a:rPr>
              <a:t> </a:t>
            </a:r>
            <a:r>
              <a:rPr lang="fr-CH" sz="1050" dirty="0" err="1">
                <a:latin typeface="+mn-ea"/>
                <a:cs typeface="Arial Unicode MS"/>
              </a:rPr>
              <a:t>Fairness</a:t>
            </a:r>
            <a:r>
              <a:rPr lang="fr-CH" sz="1050" dirty="0">
                <a:latin typeface="+mn-ea"/>
                <a:cs typeface="Arial Unicode MS"/>
              </a:rPr>
              <a:t> </a:t>
            </a:r>
            <a:r>
              <a:rPr lang="fr-CH" sz="1050" dirty="0" err="1">
                <a:latin typeface="+mn-ea"/>
                <a:cs typeface="Arial Unicode MS"/>
              </a:rPr>
              <a:t>und</a:t>
            </a:r>
            <a:r>
              <a:rPr lang="fr-CH" sz="1050" dirty="0">
                <a:latin typeface="+mn-ea"/>
                <a:cs typeface="Arial Unicode MS"/>
              </a:rPr>
              <a:t> </a:t>
            </a:r>
            <a:r>
              <a:rPr lang="fr-CH" sz="1050" dirty="0" err="1">
                <a:latin typeface="+mn-ea"/>
                <a:cs typeface="Arial Unicode MS"/>
              </a:rPr>
              <a:t>soziale</a:t>
            </a:r>
            <a:r>
              <a:rPr lang="fr-CH" sz="1050" dirty="0">
                <a:latin typeface="+mn-ea"/>
                <a:cs typeface="Arial Unicode MS"/>
              </a:rPr>
              <a:t> </a:t>
            </a:r>
            <a:r>
              <a:rPr lang="fr-CH" sz="1050" dirty="0" err="1">
                <a:latin typeface="+mn-ea"/>
                <a:cs typeface="Arial Unicode MS"/>
              </a:rPr>
              <a:t>Gerechtigkeit</a:t>
            </a:r>
            <a:r>
              <a:rPr lang="fr-CH" sz="1050" dirty="0">
                <a:latin typeface="+mn-ea"/>
                <a:cs typeface="Arial Unicode MS"/>
              </a:rPr>
              <a:t> der </a:t>
            </a:r>
            <a:r>
              <a:rPr lang="fr-CH" sz="1050" dirty="0" err="1">
                <a:latin typeface="+mn-ea"/>
                <a:cs typeface="Arial Unicode MS"/>
              </a:rPr>
              <a:t>Unifr</a:t>
            </a:r>
            <a:r>
              <a:rPr lang="fr-CH" sz="1050" dirty="0">
                <a:latin typeface="+mn-ea"/>
                <a:cs typeface="Arial Unicode MS"/>
              </a:rPr>
              <a:t>.</a:t>
            </a:r>
          </a:p>
        </p:txBody>
      </p:sp>
      <p:sp>
        <p:nvSpPr>
          <p:cNvPr id="16" name="Rectangle : avec coins arrondis en haut 15">
            <a:extLst>
              <a:ext uri="{FF2B5EF4-FFF2-40B4-BE49-F238E27FC236}">
                <a16:creationId xmlns:a16="http://schemas.microsoft.com/office/drawing/2014/main" id="{BC0F418C-9B7A-D165-866B-5CAF7A6EA112}"/>
              </a:ext>
            </a:extLst>
          </p:cNvPr>
          <p:cNvSpPr/>
          <p:nvPr/>
        </p:nvSpPr>
        <p:spPr bwMode="auto">
          <a:xfrm rot="10800000">
            <a:off x="3186371" y="2480311"/>
            <a:ext cx="1706254" cy="1732194"/>
          </a:xfrm>
          <a:prstGeom prst="round2SameRect">
            <a:avLst>
              <a:gd name="adj1" fmla="val 7275"/>
              <a:gd name="adj2" fmla="val 0"/>
            </a:avLst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pic>
        <p:nvPicPr>
          <p:cNvPr id="17" name="Image 16">
            <a:extLst>
              <a:ext uri="{FF2B5EF4-FFF2-40B4-BE49-F238E27FC236}">
                <a16:creationId xmlns:a16="http://schemas.microsoft.com/office/drawing/2014/main" id="{0036131A-969D-DA5D-A276-1E7457F2529A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l="350" r="350"/>
          <a:stretch/>
        </p:blipFill>
        <p:spPr bwMode="auto">
          <a:xfrm>
            <a:off x="3186371" y="1767211"/>
            <a:ext cx="1706254" cy="713100"/>
          </a:xfrm>
          <a:prstGeom prst="round2SameRect">
            <a:avLst/>
          </a:prstGeom>
        </p:spPr>
      </p:pic>
      <p:sp>
        <p:nvSpPr>
          <p:cNvPr id="18" name="ZoneTexte 17">
            <a:extLst>
              <a:ext uri="{FF2B5EF4-FFF2-40B4-BE49-F238E27FC236}">
                <a16:creationId xmlns:a16="http://schemas.microsoft.com/office/drawing/2014/main" id="{E624AA2C-4E97-715B-730D-3C29C50C1771}"/>
              </a:ext>
            </a:extLst>
          </p:cNvPr>
          <p:cNvSpPr txBox="1"/>
          <p:nvPr/>
        </p:nvSpPr>
        <p:spPr bwMode="auto">
          <a:xfrm>
            <a:off x="3204221" y="2519716"/>
            <a:ext cx="155282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  <a:defRPr/>
            </a:pPr>
            <a:r>
              <a:rPr lang="fr-CH" sz="1200" b="1" dirty="0" err="1">
                <a:latin typeface="☞GILROY-BOLD" pitchFamily="2" charset="77"/>
                <a:ea typeface="Arial Unicode MS"/>
                <a:cs typeface="Arial Unicode MS"/>
              </a:rPr>
              <a:t>UniKult</a:t>
            </a:r>
            <a:endParaRPr lang="fr-CH" sz="1200" b="1" dirty="0">
              <a:latin typeface="☞GILROY-BOLD" pitchFamily="2" charset="77"/>
              <a:ea typeface="Arial Unicode MS"/>
              <a:cs typeface="Arial Unicode MS"/>
            </a:endParaRPr>
          </a:p>
        </p:txBody>
      </p:sp>
      <p:pic>
        <p:nvPicPr>
          <p:cNvPr id="19" name="Image 18">
            <a:extLst>
              <a:ext uri="{FF2B5EF4-FFF2-40B4-BE49-F238E27FC236}">
                <a16:creationId xmlns:a16="http://schemas.microsoft.com/office/drawing/2014/main" id="{C40C2D03-5B26-ECFC-857D-B2C636BD3490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/>
          <a:stretch/>
        </p:blipFill>
        <p:spPr bwMode="auto">
          <a:xfrm>
            <a:off x="3321964" y="3358945"/>
            <a:ext cx="425987" cy="616262"/>
          </a:xfrm>
          <a:prstGeom prst="rect">
            <a:avLst/>
          </a:prstGeom>
        </p:spPr>
      </p:pic>
      <p:sp>
        <p:nvSpPr>
          <p:cNvPr id="20" name="ZoneTexte 19">
            <a:extLst>
              <a:ext uri="{FF2B5EF4-FFF2-40B4-BE49-F238E27FC236}">
                <a16:creationId xmlns:a16="http://schemas.microsoft.com/office/drawing/2014/main" id="{A6212270-7E5E-3B7B-318D-F353839D78AF}"/>
              </a:ext>
            </a:extLst>
          </p:cNvPr>
          <p:cNvSpPr txBox="1"/>
          <p:nvPr/>
        </p:nvSpPr>
        <p:spPr bwMode="auto">
          <a:xfrm>
            <a:off x="3204220" y="2781864"/>
            <a:ext cx="1688405" cy="5770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  <a:defRPr/>
            </a:pPr>
            <a:r>
              <a:rPr lang="fr-CH" sz="1050" dirty="0">
                <a:latin typeface="+mn-ea"/>
                <a:cs typeface="Arial Unicode MS"/>
              </a:rPr>
              <a:t>Die </a:t>
            </a:r>
            <a:r>
              <a:rPr lang="fr-CH" sz="1050" dirty="0" err="1">
                <a:latin typeface="+mn-ea"/>
                <a:cs typeface="Arial Unicode MS"/>
              </a:rPr>
              <a:t>Kommission</a:t>
            </a:r>
            <a:r>
              <a:rPr lang="fr-CH" sz="1050" dirty="0">
                <a:latin typeface="+mn-ea"/>
                <a:cs typeface="Arial Unicode MS"/>
              </a:rPr>
              <a:t> </a:t>
            </a:r>
            <a:r>
              <a:rPr lang="fr-CH" sz="1050" dirty="0" err="1">
                <a:latin typeface="+mn-ea"/>
                <a:cs typeface="Arial Unicode MS"/>
              </a:rPr>
              <a:t>für</a:t>
            </a:r>
            <a:r>
              <a:rPr lang="fr-CH" sz="1050" dirty="0">
                <a:latin typeface="+mn-ea"/>
                <a:cs typeface="Arial Unicode MS"/>
              </a:rPr>
              <a:t> </a:t>
            </a:r>
            <a:r>
              <a:rPr lang="fr-CH" sz="1050" dirty="0" err="1">
                <a:latin typeface="+mn-ea"/>
                <a:cs typeface="Arial Unicode MS"/>
              </a:rPr>
              <a:t>Kultur</a:t>
            </a:r>
            <a:r>
              <a:rPr lang="fr-CH" sz="1050" dirty="0">
                <a:latin typeface="+mn-ea"/>
                <a:cs typeface="Arial Unicode MS"/>
              </a:rPr>
              <a:t> </a:t>
            </a:r>
            <a:r>
              <a:rPr lang="fr-CH" sz="1050" dirty="0" err="1">
                <a:latin typeface="+mn-ea"/>
                <a:cs typeface="Arial Unicode MS"/>
              </a:rPr>
              <a:t>und</a:t>
            </a:r>
            <a:r>
              <a:rPr lang="fr-CH" sz="1050" dirty="0">
                <a:latin typeface="+mn-ea"/>
                <a:cs typeface="Arial Unicode MS"/>
              </a:rPr>
              <a:t> </a:t>
            </a:r>
            <a:r>
              <a:rPr lang="fr-CH" sz="1050" dirty="0" err="1">
                <a:latin typeface="+mn-ea"/>
                <a:cs typeface="Arial Unicode MS"/>
              </a:rPr>
              <a:t>Veranstaltu-ngen</a:t>
            </a:r>
            <a:r>
              <a:rPr lang="fr-CH" sz="1050" dirty="0">
                <a:latin typeface="+mn-ea"/>
                <a:cs typeface="Arial Unicode MS"/>
              </a:rPr>
              <a:t> an der </a:t>
            </a:r>
            <a:r>
              <a:rPr lang="fr-CH" sz="1050" dirty="0" err="1">
                <a:latin typeface="+mn-ea"/>
                <a:cs typeface="Arial Unicode MS"/>
              </a:rPr>
              <a:t>Unifr</a:t>
            </a:r>
            <a:r>
              <a:rPr lang="fr-CH" sz="1050" dirty="0">
                <a:latin typeface="+mn-ea"/>
                <a:cs typeface="Arial Unicode MS"/>
              </a:rPr>
              <a:t>.</a:t>
            </a:r>
          </a:p>
        </p:txBody>
      </p:sp>
      <p:sp>
        <p:nvSpPr>
          <p:cNvPr id="21" name="Rectangle : avec coins arrondis en haut 20">
            <a:extLst>
              <a:ext uri="{FF2B5EF4-FFF2-40B4-BE49-F238E27FC236}">
                <a16:creationId xmlns:a16="http://schemas.microsoft.com/office/drawing/2014/main" id="{14B34F22-759E-37E0-42EC-660FCBFC0A00}"/>
              </a:ext>
            </a:extLst>
          </p:cNvPr>
          <p:cNvSpPr/>
          <p:nvPr/>
        </p:nvSpPr>
        <p:spPr bwMode="auto">
          <a:xfrm rot="10800000">
            <a:off x="5038099" y="2480311"/>
            <a:ext cx="1706254" cy="1732194"/>
          </a:xfrm>
          <a:prstGeom prst="round2SameRect">
            <a:avLst>
              <a:gd name="adj1" fmla="val 7275"/>
              <a:gd name="adj2" fmla="val 0"/>
            </a:avLst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pic>
        <p:nvPicPr>
          <p:cNvPr id="22" name="Image 21">
            <a:extLst>
              <a:ext uri="{FF2B5EF4-FFF2-40B4-BE49-F238E27FC236}">
                <a16:creationId xmlns:a16="http://schemas.microsoft.com/office/drawing/2014/main" id="{0DD7077B-C81F-807D-4D5F-DCA8FAE8F878}"/>
              </a:ext>
            </a:extLst>
          </p:cNvPr>
          <p:cNvPicPr>
            <a:picLocks noChangeAspect="1"/>
          </p:cNvPicPr>
          <p:nvPr/>
        </p:nvPicPr>
        <p:blipFill>
          <a:blip r:embed="rId7"/>
          <a:srcRect l="533" r="533"/>
          <a:stretch/>
        </p:blipFill>
        <p:spPr bwMode="auto">
          <a:xfrm>
            <a:off x="5038099" y="1767211"/>
            <a:ext cx="1706254" cy="713100"/>
          </a:xfrm>
          <a:prstGeom prst="round2SameRect">
            <a:avLst/>
          </a:prstGeom>
        </p:spPr>
      </p:pic>
      <p:sp>
        <p:nvSpPr>
          <p:cNvPr id="23" name="ZoneTexte 22">
            <a:extLst>
              <a:ext uri="{FF2B5EF4-FFF2-40B4-BE49-F238E27FC236}">
                <a16:creationId xmlns:a16="http://schemas.microsoft.com/office/drawing/2014/main" id="{D5561564-42AD-AB88-E1A5-275E3EE950D9}"/>
              </a:ext>
            </a:extLst>
          </p:cNvPr>
          <p:cNvSpPr txBox="1"/>
          <p:nvPr/>
        </p:nvSpPr>
        <p:spPr bwMode="auto">
          <a:xfrm>
            <a:off x="5055949" y="2519716"/>
            <a:ext cx="155282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  <a:defRPr/>
            </a:pPr>
            <a:r>
              <a:rPr lang="fr-CH" sz="1200" b="1" dirty="0" err="1">
                <a:latin typeface="☞GILROY-BOLD" pitchFamily="2" charset="77"/>
                <a:ea typeface="Arial Unicode MS"/>
                <a:cs typeface="Arial Unicode MS"/>
              </a:rPr>
              <a:t>UniPoko</a:t>
            </a:r>
            <a:endParaRPr lang="fr-CH" sz="1200" b="1" dirty="0">
              <a:latin typeface="☞GILROY-BOLD" pitchFamily="2" charset="77"/>
              <a:ea typeface="Arial Unicode MS"/>
              <a:cs typeface="Arial Unicode MS"/>
            </a:endParaRPr>
          </a:p>
        </p:txBody>
      </p:sp>
      <p:sp>
        <p:nvSpPr>
          <p:cNvPr id="25" name="ZoneTexte 24">
            <a:extLst>
              <a:ext uri="{FF2B5EF4-FFF2-40B4-BE49-F238E27FC236}">
                <a16:creationId xmlns:a16="http://schemas.microsoft.com/office/drawing/2014/main" id="{5E5114E6-E3CE-ABFF-6470-39087927A7AA}"/>
              </a:ext>
            </a:extLst>
          </p:cNvPr>
          <p:cNvSpPr txBox="1"/>
          <p:nvPr/>
        </p:nvSpPr>
        <p:spPr bwMode="auto">
          <a:xfrm>
            <a:off x="5055948" y="2781864"/>
            <a:ext cx="1688405" cy="5770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  <a:defRPr/>
            </a:pPr>
            <a:r>
              <a:rPr lang="fr-CH" sz="1050" dirty="0">
                <a:latin typeface="+mn-ea"/>
                <a:cs typeface="Arial Unicode MS"/>
              </a:rPr>
              <a:t>Die </a:t>
            </a:r>
            <a:r>
              <a:rPr lang="fr-CH" sz="1050" dirty="0" err="1">
                <a:latin typeface="+mn-ea"/>
                <a:cs typeface="Arial Unicode MS"/>
              </a:rPr>
              <a:t>Kommission</a:t>
            </a:r>
            <a:r>
              <a:rPr lang="fr-CH" sz="1050" dirty="0">
                <a:latin typeface="+mn-ea"/>
                <a:cs typeface="Arial Unicode MS"/>
              </a:rPr>
              <a:t> </a:t>
            </a:r>
            <a:r>
              <a:rPr lang="fr-CH" sz="1050" dirty="0" err="1">
                <a:latin typeface="+mn-ea"/>
                <a:cs typeface="Arial Unicode MS"/>
              </a:rPr>
              <a:t>für</a:t>
            </a:r>
            <a:r>
              <a:rPr lang="fr-CH" sz="1050" dirty="0">
                <a:latin typeface="+mn-ea"/>
                <a:cs typeface="Arial Unicode MS"/>
              </a:rPr>
              <a:t> </a:t>
            </a:r>
            <a:r>
              <a:rPr lang="fr-CH" sz="1050" dirty="0" err="1">
                <a:latin typeface="+mn-ea"/>
                <a:cs typeface="Arial Unicode MS"/>
              </a:rPr>
              <a:t>Hochschulpolitik</a:t>
            </a:r>
            <a:r>
              <a:rPr lang="fr-CH" sz="1050" dirty="0">
                <a:latin typeface="+mn-ea"/>
                <a:cs typeface="Arial Unicode MS"/>
              </a:rPr>
              <a:t> der </a:t>
            </a:r>
            <a:r>
              <a:rPr lang="fr-CH" sz="1050" dirty="0" err="1">
                <a:latin typeface="+mn-ea"/>
                <a:cs typeface="Arial Unicode MS"/>
              </a:rPr>
              <a:t>Unifr</a:t>
            </a:r>
            <a:endParaRPr lang="fr-CH" sz="1050" dirty="0">
              <a:latin typeface="+mn-ea"/>
              <a:cs typeface="Arial Unicode MS"/>
            </a:endParaRPr>
          </a:p>
        </p:txBody>
      </p:sp>
      <p:sp>
        <p:nvSpPr>
          <p:cNvPr id="26" name="ZoneTexte 25">
            <a:extLst>
              <a:ext uri="{FF2B5EF4-FFF2-40B4-BE49-F238E27FC236}">
                <a16:creationId xmlns:a16="http://schemas.microsoft.com/office/drawing/2014/main" id="{74988A68-351A-AB3C-A9DF-A361D344C786}"/>
              </a:ext>
            </a:extLst>
          </p:cNvPr>
          <p:cNvSpPr txBox="1"/>
          <p:nvPr/>
        </p:nvSpPr>
        <p:spPr bwMode="auto">
          <a:xfrm>
            <a:off x="1273159" y="1373664"/>
            <a:ext cx="560172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  <a:defRPr/>
            </a:pPr>
            <a:r>
              <a:rPr lang="fr-CH" sz="1200" dirty="0">
                <a:latin typeface="Arial Unicode MS"/>
                <a:ea typeface="Arial Unicode MS"/>
                <a:cs typeface="Arial Unicode MS"/>
              </a:rPr>
              <a:t>AGEF-</a:t>
            </a:r>
            <a:r>
              <a:rPr lang="fr-CH" sz="1200" dirty="0" err="1">
                <a:latin typeface="Arial Unicode MS"/>
                <a:ea typeface="Arial Unicode MS"/>
                <a:cs typeface="Arial Unicode MS"/>
              </a:rPr>
              <a:t>Verbände</a:t>
            </a:r>
            <a:r>
              <a:rPr lang="fr-CH" sz="1200" dirty="0">
                <a:latin typeface="Arial Unicode MS"/>
                <a:ea typeface="Arial Unicode MS"/>
                <a:cs typeface="Arial Unicode MS"/>
              </a:rPr>
              <a:t>, die </a:t>
            </a:r>
            <a:r>
              <a:rPr lang="fr-CH" sz="1200" dirty="0" err="1">
                <a:latin typeface="Arial Unicode MS"/>
                <a:ea typeface="Arial Unicode MS"/>
                <a:cs typeface="Arial Unicode MS"/>
              </a:rPr>
              <a:t>einen</a:t>
            </a:r>
            <a:r>
              <a:rPr lang="fr-CH" sz="1200" dirty="0">
                <a:latin typeface="Arial Unicode MS"/>
                <a:ea typeface="Arial Unicode MS"/>
                <a:cs typeface="Arial Unicode MS"/>
              </a:rPr>
              <a:t> </a:t>
            </a:r>
            <a:r>
              <a:rPr lang="fr-CH" sz="1200" dirty="0" err="1">
                <a:latin typeface="Arial Unicode MS"/>
                <a:ea typeface="Arial Unicode MS"/>
                <a:cs typeface="Arial Unicode MS"/>
              </a:rPr>
              <a:t>besonderen</a:t>
            </a:r>
            <a:r>
              <a:rPr lang="fr-CH" sz="1200" dirty="0">
                <a:latin typeface="Arial Unicode MS"/>
                <a:ea typeface="Arial Unicode MS"/>
                <a:cs typeface="Arial Unicode MS"/>
              </a:rPr>
              <a:t> </a:t>
            </a:r>
            <a:r>
              <a:rPr lang="fr-CH" sz="1200" dirty="0" err="1">
                <a:latin typeface="Arial Unicode MS"/>
                <a:ea typeface="Arial Unicode MS"/>
                <a:cs typeface="Arial Unicode MS"/>
              </a:rPr>
              <a:t>Zweck</a:t>
            </a:r>
            <a:r>
              <a:rPr lang="fr-CH" sz="1200" dirty="0">
                <a:latin typeface="Arial Unicode MS"/>
                <a:ea typeface="Arial Unicode MS"/>
                <a:cs typeface="Arial Unicode MS"/>
              </a:rPr>
              <a:t> </a:t>
            </a:r>
            <a:r>
              <a:rPr lang="fr-CH" sz="1200" dirty="0" err="1">
                <a:latin typeface="Arial Unicode MS"/>
                <a:ea typeface="Arial Unicode MS"/>
                <a:cs typeface="Arial Unicode MS"/>
              </a:rPr>
              <a:t>verfolgen</a:t>
            </a:r>
            <a:endParaRPr lang="fr-CH" sz="1200" dirty="0">
              <a:latin typeface="Arial Unicode MS"/>
              <a:ea typeface="Arial Unicode MS"/>
              <a:cs typeface="Arial Unicode MS"/>
            </a:endParaRPr>
          </a:p>
        </p:txBody>
      </p:sp>
      <p:pic>
        <p:nvPicPr>
          <p:cNvPr id="31" name="Image 30">
            <a:extLst>
              <a:ext uri="{FF2B5EF4-FFF2-40B4-BE49-F238E27FC236}">
                <a16:creationId xmlns:a16="http://schemas.microsoft.com/office/drawing/2014/main" id="{3C22E536-FD61-FC70-93E5-4B34E286ADB1}"/>
              </a:ext>
            </a:extLst>
          </p:cNvPr>
          <p:cNvPicPr>
            <a:picLocks noChangeAspect="1"/>
          </p:cNvPicPr>
          <p:nvPr/>
        </p:nvPicPr>
        <p:blipFill>
          <a:blip r:embed="rId8"/>
          <a:srcRect/>
          <a:stretch/>
        </p:blipFill>
        <p:spPr bwMode="auto">
          <a:xfrm>
            <a:off x="5148436" y="3361899"/>
            <a:ext cx="425987" cy="6162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003011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>
            <a:extLst>
              <a:ext uri="{FF2B5EF4-FFF2-40B4-BE49-F238E27FC236}">
                <a16:creationId xmlns:a16="http://schemas.microsoft.com/office/drawing/2014/main" id="{1ED2A42B-3962-6FB1-D5A2-33C870CAA2E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16674" y="1889410"/>
            <a:ext cx="1126287" cy="1621853"/>
          </a:xfrm>
          <a:prstGeom prst="rect">
            <a:avLst/>
          </a:prstGeom>
        </p:spPr>
      </p:pic>
      <p:sp>
        <p:nvSpPr>
          <p:cNvPr id="3" name="ZoneTexte 2">
            <a:extLst>
              <a:ext uri="{FF2B5EF4-FFF2-40B4-BE49-F238E27FC236}">
                <a16:creationId xmlns:a16="http://schemas.microsoft.com/office/drawing/2014/main" id="{2A0BE5A1-C230-9E22-6509-CA6703CAE80A}"/>
              </a:ext>
            </a:extLst>
          </p:cNvPr>
          <p:cNvSpPr txBox="1"/>
          <p:nvPr/>
        </p:nvSpPr>
        <p:spPr>
          <a:xfrm>
            <a:off x="2026653" y="3713302"/>
            <a:ext cx="90632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600"/>
              </a:spcAft>
            </a:pPr>
            <a:r>
              <a:rPr lang="fr-CH" sz="1600" b="1" dirty="0">
                <a:latin typeface="☞GILROY-BOLD" pitchFamily="2" charset="77"/>
                <a:ea typeface="Arial Unicode MS" panose="020B0604020202020204" pitchFamily="34" charset="-128"/>
                <a:cs typeface="Arial Unicode MS" panose="020B0604020202020204" pitchFamily="34" charset="-128"/>
              </a:rPr>
              <a:t>AGEF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530396C0-FB05-6BCB-6D14-D8155E8A4F8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05641" y="1889409"/>
            <a:ext cx="1126287" cy="1621853"/>
          </a:xfrm>
          <a:prstGeom prst="rect">
            <a:avLst/>
          </a:prstGeom>
        </p:spPr>
      </p:pic>
      <p:sp>
        <p:nvSpPr>
          <p:cNvPr id="6" name="ZoneTexte 5">
            <a:extLst>
              <a:ext uri="{FF2B5EF4-FFF2-40B4-BE49-F238E27FC236}">
                <a16:creationId xmlns:a16="http://schemas.microsoft.com/office/drawing/2014/main" id="{FC4DA9CA-B02A-6A93-7550-C085FAA842FD}"/>
              </a:ext>
            </a:extLst>
          </p:cNvPr>
          <p:cNvSpPr txBox="1"/>
          <p:nvPr/>
        </p:nvSpPr>
        <p:spPr>
          <a:xfrm>
            <a:off x="4607698" y="3713302"/>
            <a:ext cx="153999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600"/>
              </a:spcAft>
            </a:pPr>
            <a:r>
              <a:rPr lang="fr-CH" sz="1600" b="1" dirty="0">
                <a:highlight>
                  <a:srgbClr val="FFFF00"/>
                </a:highlight>
                <a:latin typeface="☞GILROY-BOLD" pitchFamily="2" charset="77"/>
                <a:ea typeface="Arial Unicode MS" panose="020B0604020202020204" pitchFamily="34" charset="-128"/>
                <a:cs typeface="Arial Unicode MS" panose="020B0604020202020204" pitchFamily="34" charset="-128"/>
              </a:rPr>
              <a:t>Fachschaft</a:t>
            </a:r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86941F2C-C893-0956-3F65-DE2C5CBF056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24030" y="254918"/>
            <a:ext cx="700587" cy="7023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165919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>
            <a:extLst>
              <a:ext uri="{FF2B5EF4-FFF2-40B4-BE49-F238E27FC236}">
                <a16:creationId xmlns:a16="http://schemas.microsoft.com/office/drawing/2014/main" id="{72AEF183-B171-CAAD-0A07-0E0180588CD9}"/>
              </a:ext>
            </a:extLst>
          </p:cNvPr>
          <p:cNvSpPr txBox="1"/>
          <p:nvPr/>
        </p:nvSpPr>
        <p:spPr>
          <a:xfrm>
            <a:off x="839770" y="2122740"/>
            <a:ext cx="639474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H" sz="2800" b="1" dirty="0">
                <a:latin typeface="Product Sans" panose="020B0403030502040203" pitchFamily="34" charset="0"/>
              </a:rPr>
              <a:t>GENERALVERSAMMLUNG &amp; APERITIF</a:t>
            </a: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953C0B77-89A7-D43D-EEB7-D3A6FF314A32}"/>
              </a:ext>
            </a:extLst>
          </p:cNvPr>
          <p:cNvSpPr txBox="1"/>
          <p:nvPr/>
        </p:nvSpPr>
        <p:spPr>
          <a:xfrm>
            <a:off x="839771" y="2587302"/>
            <a:ext cx="616905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H" sz="2000" b="1" dirty="0">
                <a:solidFill>
                  <a:schemeClr val="bg1">
                    <a:lumMod val="50000"/>
                  </a:schemeClr>
                </a:solidFill>
                <a:highlight>
                  <a:srgbClr val="FFFF00"/>
                </a:highlight>
                <a:latin typeface="Product Sans" panose="020B0403030502040203" pitchFamily="34" charset="0"/>
              </a:rPr>
              <a:t>DIENSTAG, 26. SEPTEMBER 18.00 UHR G230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9759B351-BC89-4423-729D-40C4D968892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24030" y="254918"/>
            <a:ext cx="700587" cy="7023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836586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>
            <a:extLst>
              <a:ext uri="{FF2B5EF4-FFF2-40B4-BE49-F238E27FC236}">
                <a16:creationId xmlns:a16="http://schemas.microsoft.com/office/drawing/2014/main" id="{72AEF183-B171-CAAD-0A07-0E0180588CD9}"/>
              </a:ext>
            </a:extLst>
          </p:cNvPr>
          <p:cNvSpPr txBox="1"/>
          <p:nvPr/>
        </p:nvSpPr>
        <p:spPr>
          <a:xfrm>
            <a:off x="1679542" y="1008636"/>
            <a:ext cx="616905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2800" b="1" dirty="0">
                <a:latin typeface="☞GILROY-BOLD" pitchFamily="2" charset="77"/>
              </a:rPr>
              <a:t>NEXT EVENTS</a:t>
            </a: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E6650830-DBF6-E399-642F-E988CF2987E0}"/>
              </a:ext>
            </a:extLst>
          </p:cNvPr>
          <p:cNvSpPr txBox="1"/>
          <p:nvPr/>
        </p:nvSpPr>
        <p:spPr>
          <a:xfrm>
            <a:off x="1679542" y="1607270"/>
            <a:ext cx="5446232" cy="6617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fr-CH" sz="1600" b="1" dirty="0"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00.00</a:t>
            </a:r>
            <a:r>
              <a:rPr lang="fr-CH" sz="1600" dirty="0"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	Event</a:t>
            </a:r>
          </a:p>
          <a:p>
            <a:pPr>
              <a:spcAft>
                <a:spcPts val="600"/>
              </a:spcAft>
            </a:pPr>
            <a:r>
              <a:rPr lang="fr-CH" sz="1600" b="1" dirty="0"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00.00</a:t>
            </a:r>
            <a:r>
              <a:rPr lang="fr-CH" sz="1600" dirty="0"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	Event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C6B8C1D4-8AEC-6EE4-BC68-9416221A3B8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24030" y="254918"/>
            <a:ext cx="700587" cy="7023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185593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>
            <a:extLst>
              <a:ext uri="{FF2B5EF4-FFF2-40B4-BE49-F238E27FC236}">
                <a16:creationId xmlns:a16="http://schemas.microsoft.com/office/drawing/2014/main" id="{72AEF183-B171-CAAD-0A07-0E0180588CD9}"/>
              </a:ext>
            </a:extLst>
          </p:cNvPr>
          <p:cNvSpPr txBox="1"/>
          <p:nvPr/>
        </p:nvSpPr>
        <p:spPr>
          <a:xfrm>
            <a:off x="839771" y="2328389"/>
            <a:ext cx="616905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H" sz="2800" b="1" dirty="0">
                <a:latin typeface="☞GILROY-BOLD" pitchFamily="2" charset="77"/>
              </a:rPr>
              <a:t>DANKE !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20414E18-2C72-52D5-1020-BF2AFEBF7B4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24030" y="254918"/>
            <a:ext cx="700587" cy="7023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38643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>
            <a:extLst>
              <a:ext uri="{FF2B5EF4-FFF2-40B4-BE49-F238E27FC236}">
                <a16:creationId xmlns:a16="http://schemas.microsoft.com/office/drawing/2014/main" id="{94C36D7F-1A31-DD2E-963E-6173A83F3C25}"/>
              </a:ext>
            </a:extLst>
          </p:cNvPr>
          <p:cNvSpPr txBox="1"/>
          <p:nvPr/>
        </p:nvSpPr>
        <p:spPr>
          <a:xfrm>
            <a:off x="973710" y="2161728"/>
            <a:ext cx="590117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H" sz="3200" b="1" dirty="0">
                <a:latin typeface="Product Sans" panose="020B0403030502040203" pitchFamily="34" charset="0"/>
              </a:rPr>
              <a:t>DIE DEMOKRATISCHSTE UNIVERSITÄT DER SCHWEIZ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3FF2FE2E-8947-9864-F917-B7404C94BD5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24030" y="254918"/>
            <a:ext cx="700587" cy="7023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359292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FB4A88C3-7B8F-BD71-0ACD-9E5FED9A752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24030" y="254918"/>
            <a:ext cx="700587" cy="702313"/>
          </a:xfrm>
          <a:prstGeom prst="rect">
            <a:avLst/>
          </a:prstGeom>
        </p:spPr>
      </p:pic>
      <p:pic>
        <p:nvPicPr>
          <p:cNvPr id="5" name="Image 4" descr="Une image contenant capture d’écran, texte, diagramme, conception&#10;&#10;Description générée automatiquement">
            <a:extLst>
              <a:ext uri="{FF2B5EF4-FFF2-40B4-BE49-F238E27FC236}">
                <a16:creationId xmlns:a16="http://schemas.microsoft.com/office/drawing/2014/main" id="{00225F4B-2136-614C-F6F9-EA0AEEA6A34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2019697" y="324073"/>
            <a:ext cx="3809206" cy="44360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101837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>
            <a:extLst>
              <a:ext uri="{FF2B5EF4-FFF2-40B4-BE49-F238E27FC236}">
                <a16:creationId xmlns:a16="http://schemas.microsoft.com/office/drawing/2014/main" id="{2343BA6F-E1EF-1DD0-33A9-3772E0F7A91A}"/>
              </a:ext>
            </a:extLst>
          </p:cNvPr>
          <p:cNvSpPr txBox="1"/>
          <p:nvPr/>
        </p:nvSpPr>
        <p:spPr>
          <a:xfrm>
            <a:off x="1268690" y="1923201"/>
            <a:ext cx="5446232" cy="14003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fr-CH" sz="1400" dirty="0"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Fachschaft = </a:t>
            </a:r>
            <a:r>
              <a:rPr lang="fr-CH" sz="1400" dirty="0" err="1"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Studienfach</a:t>
            </a:r>
            <a:r>
              <a:rPr lang="fr-CH" sz="1400" dirty="0"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 </a:t>
            </a:r>
            <a:r>
              <a:rPr lang="fr-CH" sz="1400" dirty="0" err="1"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und</a:t>
            </a:r>
            <a:r>
              <a:rPr lang="fr-CH" sz="1400" dirty="0"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 </a:t>
            </a:r>
            <a:r>
              <a:rPr lang="fr-CH" sz="1400" dirty="0" err="1"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Sektion</a:t>
            </a:r>
            <a:r>
              <a:rPr lang="fr-CH" sz="1400" dirty="0"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 der AGEF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fr-CH" sz="1400" dirty="0" err="1"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Mehrere</a:t>
            </a:r>
            <a:r>
              <a:rPr lang="fr-CH" sz="1400" dirty="0"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 </a:t>
            </a:r>
            <a:r>
              <a:rPr lang="fr-CH" sz="1400" dirty="0" err="1"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Studienfächer</a:t>
            </a:r>
            <a:r>
              <a:rPr lang="fr-CH" sz="1400" dirty="0"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 pro </a:t>
            </a:r>
            <a:r>
              <a:rPr lang="fr-CH" sz="1400" dirty="0" err="1"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Fakultät</a:t>
            </a:r>
            <a:endParaRPr lang="fr-CH" sz="1400" dirty="0">
              <a:latin typeface="Arial" panose="020B0604020202020204" pitchFamily="34" charset="0"/>
              <a:ea typeface="Arial Unicode MS" panose="020B0604020202020204" pitchFamily="34" charset="-128"/>
              <a:cs typeface="Arial" panose="020B0604020202020204" pitchFamily="34" charset="0"/>
            </a:endParaRP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fr-CH" sz="1400" dirty="0"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Alle </a:t>
            </a:r>
            <a:r>
              <a:rPr lang="fr-CH" sz="1400" dirty="0" err="1"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Studierenden</a:t>
            </a:r>
            <a:r>
              <a:rPr lang="fr-CH" sz="1400" dirty="0"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 </a:t>
            </a:r>
            <a:r>
              <a:rPr lang="fr-CH" sz="1400" dirty="0" err="1"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sind</a:t>
            </a:r>
            <a:r>
              <a:rPr lang="fr-CH" sz="1400" dirty="0"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 </a:t>
            </a:r>
            <a:r>
              <a:rPr lang="fr-CH" sz="1400" dirty="0" err="1"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Mitglieder</a:t>
            </a:r>
            <a:r>
              <a:rPr lang="fr-CH" sz="1400" dirty="0"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 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fr-CH" sz="1400" dirty="0" err="1"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Können</a:t>
            </a:r>
            <a:r>
              <a:rPr lang="fr-CH" sz="1400" dirty="0"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 in den </a:t>
            </a:r>
            <a:r>
              <a:rPr lang="fr-CH" sz="1400" dirty="0" err="1"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Vorstand</a:t>
            </a:r>
            <a:r>
              <a:rPr lang="fr-CH" sz="1400" dirty="0"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 </a:t>
            </a:r>
            <a:r>
              <a:rPr lang="fr-CH" sz="1400" dirty="0" err="1"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oder</a:t>
            </a:r>
            <a:r>
              <a:rPr lang="fr-CH" sz="1400" dirty="0"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 in die </a:t>
            </a:r>
            <a:r>
              <a:rPr lang="fr-CH" sz="1400" dirty="0" err="1"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verschiedenen</a:t>
            </a:r>
            <a:r>
              <a:rPr lang="fr-CH" sz="1400" dirty="0"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 </a:t>
            </a:r>
            <a:r>
              <a:rPr lang="fr-CH" sz="1400" dirty="0" err="1"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Räte</a:t>
            </a:r>
            <a:r>
              <a:rPr lang="fr-CH" sz="1400" dirty="0"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 </a:t>
            </a:r>
            <a:r>
              <a:rPr lang="fr-CH" sz="1400" dirty="0" err="1"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wählen</a:t>
            </a:r>
            <a:r>
              <a:rPr lang="fr-CH" sz="1400" dirty="0"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 </a:t>
            </a:r>
            <a:r>
              <a:rPr lang="fr-CH" sz="1400" dirty="0" err="1"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und</a:t>
            </a:r>
            <a:r>
              <a:rPr lang="fr-CH" sz="1400" dirty="0"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/</a:t>
            </a:r>
            <a:r>
              <a:rPr lang="fr-CH" sz="1400" dirty="0" err="1"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oder</a:t>
            </a:r>
            <a:r>
              <a:rPr lang="fr-CH" sz="1400" dirty="0"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 </a:t>
            </a:r>
            <a:r>
              <a:rPr lang="fr-CH" sz="1400" dirty="0" err="1"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sich</a:t>
            </a:r>
            <a:r>
              <a:rPr lang="fr-CH" sz="1400" dirty="0"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 </a:t>
            </a:r>
            <a:r>
              <a:rPr lang="fr-CH" sz="1400" dirty="0" err="1"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wählen</a:t>
            </a:r>
            <a:r>
              <a:rPr lang="fr-CH" sz="1400" dirty="0"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 </a:t>
            </a:r>
            <a:r>
              <a:rPr lang="fr-CH" sz="1400" dirty="0" err="1"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lassen</a:t>
            </a:r>
            <a:r>
              <a:rPr lang="fr-CH" sz="1400" dirty="0"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.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E4E6282E-3380-9F08-3635-EA725CEAFE0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24030" y="254918"/>
            <a:ext cx="700587" cy="702313"/>
          </a:xfrm>
          <a:prstGeom prst="rect">
            <a:avLst/>
          </a:prstGeom>
        </p:spPr>
      </p:pic>
      <p:sp>
        <p:nvSpPr>
          <p:cNvPr id="2" name="ZoneTexte 1">
            <a:extLst>
              <a:ext uri="{FF2B5EF4-FFF2-40B4-BE49-F238E27FC236}">
                <a16:creationId xmlns:a16="http://schemas.microsoft.com/office/drawing/2014/main" id="{3EA26D80-F390-8EE6-30E7-BF7D9C087B0A}"/>
              </a:ext>
            </a:extLst>
          </p:cNvPr>
          <p:cNvSpPr txBox="1"/>
          <p:nvPr/>
        </p:nvSpPr>
        <p:spPr bwMode="auto">
          <a:xfrm>
            <a:off x="1273160" y="1116161"/>
            <a:ext cx="328605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  <a:defRPr/>
            </a:pPr>
            <a:r>
              <a:rPr lang="fr-CH" sz="1600" b="1" dirty="0">
                <a:latin typeface="☞GILROY-BOLD" pitchFamily="2" charset="77"/>
                <a:ea typeface="Arial Unicode MS"/>
                <a:cs typeface="Arial Unicode MS"/>
              </a:rPr>
              <a:t>Die </a:t>
            </a:r>
            <a:r>
              <a:rPr lang="fr-CH" sz="1600" b="1" dirty="0" err="1">
                <a:latin typeface="☞GILROY-BOLD" pitchFamily="2" charset="77"/>
                <a:ea typeface="Arial Unicode MS"/>
                <a:cs typeface="Arial Unicode MS"/>
              </a:rPr>
              <a:t>Fachschaften</a:t>
            </a:r>
            <a:endParaRPr lang="fr-CH" sz="1600" b="1" dirty="0">
              <a:latin typeface="☞GILROY-BOLD" pitchFamily="2" charset="77"/>
              <a:ea typeface="Arial Unicode MS"/>
              <a:cs typeface="Arial Unicode MS"/>
            </a:endParaRP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984881AC-5A51-33BA-CF99-618F3548FD7B}"/>
              </a:ext>
            </a:extLst>
          </p:cNvPr>
          <p:cNvSpPr txBox="1"/>
          <p:nvPr/>
        </p:nvSpPr>
        <p:spPr bwMode="auto">
          <a:xfrm>
            <a:off x="1273159" y="1373664"/>
            <a:ext cx="560172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  <a:defRPr/>
            </a:pPr>
            <a:r>
              <a:rPr lang="fr-CH" sz="1200" dirty="0" err="1">
                <a:latin typeface="Arial Unicode MS"/>
                <a:ea typeface="Arial Unicode MS"/>
                <a:cs typeface="Arial Unicode MS"/>
              </a:rPr>
              <a:t>Studienfächer</a:t>
            </a:r>
            <a:r>
              <a:rPr lang="fr-CH" sz="1200" dirty="0">
                <a:latin typeface="Arial Unicode MS"/>
                <a:ea typeface="Arial Unicode MS"/>
                <a:cs typeface="Arial Unicode MS"/>
              </a:rPr>
              <a:t> </a:t>
            </a:r>
            <a:r>
              <a:rPr lang="fr-CH" sz="1200" dirty="0" err="1">
                <a:latin typeface="Arial Unicode MS"/>
                <a:ea typeface="Arial Unicode MS"/>
                <a:cs typeface="Arial Unicode MS"/>
              </a:rPr>
              <a:t>und</a:t>
            </a:r>
            <a:r>
              <a:rPr lang="fr-CH" sz="1200" dirty="0">
                <a:latin typeface="Arial Unicode MS"/>
                <a:ea typeface="Arial Unicode MS"/>
                <a:cs typeface="Arial Unicode MS"/>
              </a:rPr>
              <a:t> </a:t>
            </a:r>
            <a:r>
              <a:rPr lang="fr-CH" sz="1200" dirty="0" err="1">
                <a:latin typeface="Arial Unicode MS"/>
                <a:ea typeface="Arial Unicode MS"/>
                <a:cs typeface="Arial Unicode MS"/>
              </a:rPr>
              <a:t>Fakultätsabteilungen</a:t>
            </a:r>
            <a:r>
              <a:rPr lang="fr-CH" sz="1200" dirty="0">
                <a:latin typeface="Arial Unicode MS"/>
                <a:ea typeface="Arial Unicode MS"/>
                <a:cs typeface="Arial Unicode MS"/>
              </a:rPr>
              <a:t> der AGEF</a:t>
            </a:r>
          </a:p>
        </p:txBody>
      </p:sp>
    </p:spTree>
    <p:extLst>
      <p:ext uri="{BB962C8B-B14F-4D97-AF65-F5344CB8AC3E}">
        <p14:creationId xmlns:p14="http://schemas.microsoft.com/office/powerpoint/2010/main" val="427676974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>
            <a:extLst>
              <a:ext uri="{FF2B5EF4-FFF2-40B4-BE49-F238E27FC236}">
                <a16:creationId xmlns:a16="http://schemas.microsoft.com/office/drawing/2014/main" id="{45C749DA-3C69-91A9-65BD-83AE15D91C5B}"/>
              </a:ext>
            </a:extLst>
          </p:cNvPr>
          <p:cNvSpPr txBox="1"/>
          <p:nvPr/>
        </p:nvSpPr>
        <p:spPr>
          <a:xfrm>
            <a:off x="1347381" y="2080364"/>
            <a:ext cx="5779283" cy="15542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fr-CH" sz="1600" b="1" dirty="0">
                <a:latin typeface="☞GILROY-BOLD" pitchFamily="2" charset="77"/>
                <a:ea typeface="Arial Unicode MS" panose="020B0604020202020204" pitchFamily="34" charset="-128"/>
                <a:cs typeface="Arial" panose="020B0604020202020204" pitchFamily="34" charset="0"/>
              </a:rPr>
              <a:t>Rolle des </a:t>
            </a:r>
            <a:r>
              <a:rPr lang="fr-CH" sz="1600" b="1" dirty="0" err="1">
                <a:latin typeface="☞GILROY-BOLD" pitchFamily="2" charset="77"/>
                <a:ea typeface="Arial Unicode MS" panose="020B0604020202020204" pitchFamily="34" charset="-128"/>
                <a:cs typeface="Arial" panose="020B0604020202020204" pitchFamily="34" charset="0"/>
              </a:rPr>
              <a:t>Fachschaftsvorstands</a:t>
            </a:r>
            <a:endParaRPr lang="fr-CH" sz="1600" b="1" dirty="0">
              <a:latin typeface="☞GILROY-BOLD" pitchFamily="2" charset="77"/>
              <a:ea typeface="Arial Unicode MS" panose="020B0604020202020204" pitchFamily="34" charset="-128"/>
              <a:cs typeface="Arial" panose="020B0604020202020204" pitchFamily="34" charset="0"/>
            </a:endParaRP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fr-CH" sz="1600" dirty="0"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Als </a:t>
            </a:r>
            <a:r>
              <a:rPr lang="fr-CH" sz="1600" dirty="0" err="1"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Bindeglied</a:t>
            </a:r>
            <a:r>
              <a:rPr lang="fr-CH" sz="1600" dirty="0"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 </a:t>
            </a:r>
            <a:r>
              <a:rPr lang="fr-CH" sz="1600" dirty="0" err="1"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zwischen</a:t>
            </a:r>
            <a:r>
              <a:rPr lang="fr-CH" sz="1600" dirty="0"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 den </a:t>
            </a:r>
            <a:r>
              <a:rPr lang="fr-CH" sz="1600" dirty="0" err="1"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Studierenden</a:t>
            </a:r>
            <a:r>
              <a:rPr lang="fr-CH" sz="1600" dirty="0"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 </a:t>
            </a:r>
            <a:r>
              <a:rPr lang="fr-CH" sz="1600" dirty="0" err="1"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und</a:t>
            </a:r>
            <a:r>
              <a:rPr lang="fr-CH" sz="1600" dirty="0"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 </a:t>
            </a:r>
            <a:r>
              <a:rPr lang="fr-CH" sz="1600" dirty="0" err="1"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dem</a:t>
            </a:r>
            <a:r>
              <a:rPr lang="fr-CH" sz="1600" dirty="0"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 </a:t>
            </a:r>
            <a:r>
              <a:rPr lang="fr-CH" sz="1600" dirty="0" err="1"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Dekanat</a:t>
            </a:r>
            <a:r>
              <a:rPr lang="fr-CH" sz="1600" dirty="0"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 </a:t>
            </a:r>
            <a:r>
              <a:rPr lang="fr-CH" sz="1600" dirty="0" err="1"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fungieren</a:t>
            </a:r>
            <a:endParaRPr lang="fr-CH" sz="1600" dirty="0">
              <a:latin typeface="Arial" panose="020B0604020202020204" pitchFamily="34" charset="0"/>
              <a:ea typeface="Arial Unicode MS" panose="020B0604020202020204" pitchFamily="34" charset="-128"/>
              <a:cs typeface="Arial" panose="020B0604020202020204" pitchFamily="34" charset="0"/>
            </a:endParaRP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fr-CH" sz="1600" dirty="0"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Die Organisation von </a:t>
            </a:r>
            <a:r>
              <a:rPr lang="fr-CH" sz="1600" dirty="0" err="1"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Veranstaltungen</a:t>
            </a:r>
            <a:r>
              <a:rPr lang="fr-CH" sz="1600" dirty="0"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 </a:t>
            </a:r>
            <a:r>
              <a:rPr lang="fr-CH" sz="1600" dirty="0" err="1"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verwalten</a:t>
            </a:r>
            <a:r>
              <a:rPr lang="fr-CH" sz="1600" dirty="0"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 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fr-CH" sz="1600" dirty="0" err="1"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Verwalten</a:t>
            </a:r>
            <a:r>
              <a:rPr lang="fr-CH" sz="1600" dirty="0"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 </a:t>
            </a:r>
            <a:r>
              <a:rPr lang="fr-CH" sz="1600" dirty="0" err="1"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ihrer</a:t>
            </a:r>
            <a:r>
              <a:rPr lang="fr-CH" sz="1600" dirty="0"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 </a:t>
            </a:r>
            <a:r>
              <a:rPr lang="fr-CH" sz="1600" dirty="0" err="1"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politischen</a:t>
            </a:r>
            <a:r>
              <a:rPr lang="fr-CH" sz="1600" dirty="0"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 </a:t>
            </a:r>
            <a:r>
              <a:rPr lang="fr-CH" sz="1600" dirty="0" err="1"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Vertretung</a:t>
            </a:r>
            <a:r>
              <a:rPr lang="fr-CH" sz="1600" dirty="0"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 in den </a:t>
            </a:r>
            <a:r>
              <a:rPr lang="fr-CH" sz="1600" dirty="0" err="1"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Räten</a:t>
            </a:r>
            <a:endParaRPr lang="fr-CH" sz="1600" dirty="0">
              <a:latin typeface="Arial" panose="020B0604020202020204" pitchFamily="34" charset="0"/>
              <a:ea typeface="Arial Unicode MS" panose="020B0604020202020204" pitchFamily="34" charset="-128"/>
              <a:cs typeface="Arial" panose="020B0604020202020204" pitchFamily="34" charset="0"/>
            </a:endParaRP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D86A4133-1485-256F-D5C0-3C7D1AB8EEA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24030" y="254918"/>
            <a:ext cx="700587" cy="7023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455264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e 2">
            <a:extLst>
              <a:ext uri="{FF2B5EF4-FFF2-40B4-BE49-F238E27FC236}">
                <a16:creationId xmlns:a16="http://schemas.microsoft.com/office/drawing/2014/main" id="{63873342-3E6F-FA23-42D0-48B5BDDDB2E4}"/>
              </a:ext>
            </a:extLst>
          </p:cNvPr>
          <p:cNvGrpSpPr/>
          <p:nvPr/>
        </p:nvGrpSpPr>
        <p:grpSpPr>
          <a:xfrm>
            <a:off x="1333584" y="1750222"/>
            <a:ext cx="5181432" cy="1900230"/>
            <a:chOff x="1379624" y="1633364"/>
            <a:chExt cx="6828655" cy="3038346"/>
          </a:xfrm>
        </p:grpSpPr>
        <p:pic>
          <p:nvPicPr>
            <p:cNvPr id="5" name="Graphique 4" descr="Homme avec un remplissage uni">
              <a:extLst>
                <a:ext uri="{FF2B5EF4-FFF2-40B4-BE49-F238E27FC236}">
                  <a16:creationId xmlns:a16="http://schemas.microsoft.com/office/drawing/2014/main" id="{2034FE1E-A6FD-5495-8370-93F3A6A52E6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 l="21391" r="25129"/>
            <a:stretch/>
          </p:blipFill>
          <p:spPr>
            <a:xfrm>
              <a:off x="1379624" y="1633364"/>
              <a:ext cx="281747" cy="563026"/>
            </a:xfrm>
            <a:prstGeom prst="rect">
              <a:avLst/>
            </a:prstGeom>
          </p:spPr>
        </p:pic>
        <p:pic>
          <p:nvPicPr>
            <p:cNvPr id="6" name="Graphique 5" descr="Homme avec un remplissage uni">
              <a:extLst>
                <a:ext uri="{FF2B5EF4-FFF2-40B4-BE49-F238E27FC236}">
                  <a16:creationId xmlns:a16="http://schemas.microsoft.com/office/drawing/2014/main" id="{2CE42EF4-2E04-9B5D-B0C1-A0838E92299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 l="21391" r="25129"/>
            <a:stretch/>
          </p:blipFill>
          <p:spPr>
            <a:xfrm>
              <a:off x="1708440" y="1633364"/>
              <a:ext cx="281747" cy="563026"/>
            </a:xfrm>
            <a:prstGeom prst="rect">
              <a:avLst/>
            </a:prstGeom>
          </p:spPr>
        </p:pic>
        <p:pic>
          <p:nvPicPr>
            <p:cNvPr id="7" name="Graphique 6" descr="Homme avec un remplissage uni">
              <a:extLst>
                <a:ext uri="{FF2B5EF4-FFF2-40B4-BE49-F238E27FC236}">
                  <a16:creationId xmlns:a16="http://schemas.microsoft.com/office/drawing/2014/main" id="{C90BA706-982B-9933-0E21-A7EDD403CFE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 l="21391" r="25129"/>
            <a:stretch/>
          </p:blipFill>
          <p:spPr>
            <a:xfrm>
              <a:off x="2037255" y="1633364"/>
              <a:ext cx="281747" cy="563026"/>
            </a:xfrm>
            <a:prstGeom prst="rect">
              <a:avLst/>
            </a:prstGeom>
          </p:spPr>
        </p:pic>
        <p:pic>
          <p:nvPicPr>
            <p:cNvPr id="8" name="Graphique 7" descr="Homme avec un remplissage uni">
              <a:extLst>
                <a:ext uri="{FF2B5EF4-FFF2-40B4-BE49-F238E27FC236}">
                  <a16:creationId xmlns:a16="http://schemas.microsoft.com/office/drawing/2014/main" id="{5A01F9AA-F70C-3FF7-86EB-E6FCB8E1583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 l="21391" r="25129"/>
            <a:stretch/>
          </p:blipFill>
          <p:spPr>
            <a:xfrm>
              <a:off x="2366071" y="1633364"/>
              <a:ext cx="281747" cy="563026"/>
            </a:xfrm>
            <a:prstGeom prst="rect">
              <a:avLst/>
            </a:prstGeom>
          </p:spPr>
        </p:pic>
        <p:pic>
          <p:nvPicPr>
            <p:cNvPr id="9" name="Graphique 8" descr="Homme avec un remplissage uni">
              <a:extLst>
                <a:ext uri="{FF2B5EF4-FFF2-40B4-BE49-F238E27FC236}">
                  <a16:creationId xmlns:a16="http://schemas.microsoft.com/office/drawing/2014/main" id="{692F0AFA-9230-2855-8277-805D0AF780C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 l="21391" r="25129"/>
            <a:stretch/>
          </p:blipFill>
          <p:spPr>
            <a:xfrm>
              <a:off x="2694887" y="1633364"/>
              <a:ext cx="281747" cy="563026"/>
            </a:xfrm>
            <a:prstGeom prst="rect">
              <a:avLst/>
            </a:prstGeom>
          </p:spPr>
        </p:pic>
        <p:pic>
          <p:nvPicPr>
            <p:cNvPr id="10" name="Graphique 9" descr="Homme avec un remplissage uni">
              <a:extLst>
                <a:ext uri="{FF2B5EF4-FFF2-40B4-BE49-F238E27FC236}">
                  <a16:creationId xmlns:a16="http://schemas.microsoft.com/office/drawing/2014/main" id="{E6997ABA-DAB7-A361-B99D-7B24B5F413B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 l="21391" r="25129"/>
            <a:stretch/>
          </p:blipFill>
          <p:spPr>
            <a:xfrm>
              <a:off x="3023702" y="1633364"/>
              <a:ext cx="281747" cy="563026"/>
            </a:xfrm>
            <a:prstGeom prst="rect">
              <a:avLst/>
            </a:prstGeom>
          </p:spPr>
        </p:pic>
        <p:pic>
          <p:nvPicPr>
            <p:cNvPr id="11" name="Graphique 10" descr="Homme avec un remplissage uni">
              <a:extLst>
                <a:ext uri="{FF2B5EF4-FFF2-40B4-BE49-F238E27FC236}">
                  <a16:creationId xmlns:a16="http://schemas.microsoft.com/office/drawing/2014/main" id="{D2DFD3F7-C09B-37C7-FAA9-9D11648A2AD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 l="21391" r="25129"/>
            <a:stretch/>
          </p:blipFill>
          <p:spPr>
            <a:xfrm>
              <a:off x="3352518" y="1633364"/>
              <a:ext cx="281747" cy="563026"/>
            </a:xfrm>
            <a:prstGeom prst="rect">
              <a:avLst/>
            </a:prstGeom>
          </p:spPr>
        </p:pic>
        <p:pic>
          <p:nvPicPr>
            <p:cNvPr id="12" name="Graphique 11" descr="Homme avec un remplissage uni">
              <a:extLst>
                <a:ext uri="{FF2B5EF4-FFF2-40B4-BE49-F238E27FC236}">
                  <a16:creationId xmlns:a16="http://schemas.microsoft.com/office/drawing/2014/main" id="{D1278B33-D3CA-3CB8-52CE-605B2B03161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 l="21391" r="25129"/>
            <a:stretch/>
          </p:blipFill>
          <p:spPr>
            <a:xfrm>
              <a:off x="3681334" y="1633364"/>
              <a:ext cx="281747" cy="563026"/>
            </a:xfrm>
            <a:prstGeom prst="rect">
              <a:avLst/>
            </a:prstGeom>
          </p:spPr>
        </p:pic>
        <p:pic>
          <p:nvPicPr>
            <p:cNvPr id="13" name="Graphique 12" descr="Homme avec un remplissage uni">
              <a:extLst>
                <a:ext uri="{FF2B5EF4-FFF2-40B4-BE49-F238E27FC236}">
                  <a16:creationId xmlns:a16="http://schemas.microsoft.com/office/drawing/2014/main" id="{3323C99F-FC93-E0F9-2287-B78FA363358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 l="21391" r="25129"/>
            <a:stretch/>
          </p:blipFill>
          <p:spPr>
            <a:xfrm>
              <a:off x="3980743" y="1633364"/>
              <a:ext cx="281747" cy="563026"/>
            </a:xfrm>
            <a:prstGeom prst="rect">
              <a:avLst/>
            </a:prstGeom>
          </p:spPr>
        </p:pic>
        <p:pic>
          <p:nvPicPr>
            <p:cNvPr id="14" name="Graphique 13" descr="Homme avec un remplissage uni">
              <a:extLst>
                <a:ext uri="{FF2B5EF4-FFF2-40B4-BE49-F238E27FC236}">
                  <a16:creationId xmlns:a16="http://schemas.microsoft.com/office/drawing/2014/main" id="{BFB8EF77-EE0E-16D4-AC2D-FB91792418B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 l="21391" r="25129"/>
            <a:stretch/>
          </p:blipFill>
          <p:spPr>
            <a:xfrm>
              <a:off x="4309559" y="1633364"/>
              <a:ext cx="281747" cy="563026"/>
            </a:xfrm>
            <a:prstGeom prst="rect">
              <a:avLst/>
            </a:prstGeom>
          </p:spPr>
        </p:pic>
        <p:pic>
          <p:nvPicPr>
            <p:cNvPr id="15" name="Graphique 14" descr="Homme avec un remplissage uni">
              <a:extLst>
                <a:ext uri="{FF2B5EF4-FFF2-40B4-BE49-F238E27FC236}">
                  <a16:creationId xmlns:a16="http://schemas.microsoft.com/office/drawing/2014/main" id="{9C3F2AAB-C18F-7035-7F1B-CD1AA1FEBB8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 l="21391" r="25129"/>
            <a:stretch/>
          </p:blipFill>
          <p:spPr>
            <a:xfrm>
              <a:off x="4638374" y="1633364"/>
              <a:ext cx="281747" cy="563026"/>
            </a:xfrm>
            <a:prstGeom prst="rect">
              <a:avLst/>
            </a:prstGeom>
          </p:spPr>
        </p:pic>
        <p:pic>
          <p:nvPicPr>
            <p:cNvPr id="16" name="Graphique 15" descr="Homme avec un remplissage uni">
              <a:extLst>
                <a:ext uri="{FF2B5EF4-FFF2-40B4-BE49-F238E27FC236}">
                  <a16:creationId xmlns:a16="http://schemas.microsoft.com/office/drawing/2014/main" id="{8ED50050-2ABE-18B5-D6F3-E38F4EDA1A6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 l="21391" r="25129"/>
            <a:stretch/>
          </p:blipFill>
          <p:spPr>
            <a:xfrm>
              <a:off x="4967190" y="1633364"/>
              <a:ext cx="281747" cy="563026"/>
            </a:xfrm>
            <a:prstGeom prst="rect">
              <a:avLst/>
            </a:prstGeom>
          </p:spPr>
        </p:pic>
        <p:pic>
          <p:nvPicPr>
            <p:cNvPr id="17" name="Graphique 16" descr="Homme avec un remplissage uni">
              <a:extLst>
                <a:ext uri="{FF2B5EF4-FFF2-40B4-BE49-F238E27FC236}">
                  <a16:creationId xmlns:a16="http://schemas.microsoft.com/office/drawing/2014/main" id="{C9EDB788-F441-8803-3EF1-FB71C64E4D0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 l="21391" r="25129"/>
            <a:stretch/>
          </p:blipFill>
          <p:spPr>
            <a:xfrm>
              <a:off x="5296006" y="1633364"/>
              <a:ext cx="281747" cy="563026"/>
            </a:xfrm>
            <a:prstGeom prst="rect">
              <a:avLst/>
            </a:prstGeom>
          </p:spPr>
        </p:pic>
        <p:pic>
          <p:nvPicPr>
            <p:cNvPr id="18" name="Graphique 17" descr="Homme avec un remplissage uni">
              <a:extLst>
                <a:ext uri="{FF2B5EF4-FFF2-40B4-BE49-F238E27FC236}">
                  <a16:creationId xmlns:a16="http://schemas.microsoft.com/office/drawing/2014/main" id="{4DA0C8DD-9D91-A6C3-5CC0-4DE5612A7FA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 l="21391" r="25129"/>
            <a:stretch/>
          </p:blipFill>
          <p:spPr>
            <a:xfrm>
              <a:off x="5624821" y="1633364"/>
              <a:ext cx="281747" cy="563026"/>
            </a:xfrm>
            <a:prstGeom prst="rect">
              <a:avLst/>
            </a:prstGeom>
          </p:spPr>
        </p:pic>
        <p:pic>
          <p:nvPicPr>
            <p:cNvPr id="19" name="Graphique 18" descr="Homme avec un remplissage uni">
              <a:extLst>
                <a:ext uri="{FF2B5EF4-FFF2-40B4-BE49-F238E27FC236}">
                  <a16:creationId xmlns:a16="http://schemas.microsoft.com/office/drawing/2014/main" id="{4B8C1D4B-DAB5-89D1-A749-5715247E7A5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 l="21391" r="25129"/>
            <a:stretch/>
          </p:blipFill>
          <p:spPr>
            <a:xfrm>
              <a:off x="5953637" y="1633364"/>
              <a:ext cx="281747" cy="563026"/>
            </a:xfrm>
            <a:prstGeom prst="rect">
              <a:avLst/>
            </a:prstGeom>
          </p:spPr>
        </p:pic>
        <p:pic>
          <p:nvPicPr>
            <p:cNvPr id="20" name="Graphique 19" descr="Homme avec un remplissage uni">
              <a:extLst>
                <a:ext uri="{FF2B5EF4-FFF2-40B4-BE49-F238E27FC236}">
                  <a16:creationId xmlns:a16="http://schemas.microsoft.com/office/drawing/2014/main" id="{E9A9D08B-A754-21B5-978A-CBA9930DC4A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 l="21391" r="25129"/>
            <a:stretch/>
          </p:blipFill>
          <p:spPr>
            <a:xfrm>
              <a:off x="6282453" y="1633364"/>
              <a:ext cx="281747" cy="563026"/>
            </a:xfrm>
            <a:prstGeom prst="rect">
              <a:avLst/>
            </a:prstGeom>
          </p:spPr>
        </p:pic>
        <p:pic>
          <p:nvPicPr>
            <p:cNvPr id="21" name="Graphique 20" descr="Homme avec un remplissage uni">
              <a:extLst>
                <a:ext uri="{FF2B5EF4-FFF2-40B4-BE49-F238E27FC236}">
                  <a16:creationId xmlns:a16="http://schemas.microsoft.com/office/drawing/2014/main" id="{0D564380-48A6-5A79-F844-A422371C388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 l="21391" r="25129"/>
            <a:stretch/>
          </p:blipFill>
          <p:spPr>
            <a:xfrm>
              <a:off x="1379624" y="2251951"/>
              <a:ext cx="281747" cy="563026"/>
            </a:xfrm>
            <a:prstGeom prst="rect">
              <a:avLst/>
            </a:prstGeom>
          </p:spPr>
        </p:pic>
        <p:pic>
          <p:nvPicPr>
            <p:cNvPr id="22" name="Graphique 21" descr="Homme avec un remplissage uni">
              <a:extLst>
                <a:ext uri="{FF2B5EF4-FFF2-40B4-BE49-F238E27FC236}">
                  <a16:creationId xmlns:a16="http://schemas.microsoft.com/office/drawing/2014/main" id="{9A285E22-790D-884C-8726-07FCABA05C4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 l="21391" r="25129"/>
            <a:stretch/>
          </p:blipFill>
          <p:spPr>
            <a:xfrm>
              <a:off x="1708440" y="2251951"/>
              <a:ext cx="281747" cy="563026"/>
            </a:xfrm>
            <a:prstGeom prst="rect">
              <a:avLst/>
            </a:prstGeom>
          </p:spPr>
        </p:pic>
        <p:pic>
          <p:nvPicPr>
            <p:cNvPr id="23" name="Graphique 22" descr="Homme avec un remplissage uni">
              <a:extLst>
                <a:ext uri="{FF2B5EF4-FFF2-40B4-BE49-F238E27FC236}">
                  <a16:creationId xmlns:a16="http://schemas.microsoft.com/office/drawing/2014/main" id="{9CEACC94-96F7-E05A-0808-CC64810D64C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 l="21391" r="25129"/>
            <a:stretch/>
          </p:blipFill>
          <p:spPr>
            <a:xfrm>
              <a:off x="2037255" y="2251951"/>
              <a:ext cx="281747" cy="563026"/>
            </a:xfrm>
            <a:prstGeom prst="rect">
              <a:avLst/>
            </a:prstGeom>
          </p:spPr>
        </p:pic>
        <p:pic>
          <p:nvPicPr>
            <p:cNvPr id="24" name="Graphique 23" descr="Homme avec un remplissage uni">
              <a:extLst>
                <a:ext uri="{FF2B5EF4-FFF2-40B4-BE49-F238E27FC236}">
                  <a16:creationId xmlns:a16="http://schemas.microsoft.com/office/drawing/2014/main" id="{338CA569-3595-AE7C-AA2D-1BDFDFF4C0F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 l="21391" r="25129"/>
            <a:stretch/>
          </p:blipFill>
          <p:spPr>
            <a:xfrm>
              <a:off x="2366071" y="2251951"/>
              <a:ext cx="281747" cy="563026"/>
            </a:xfrm>
            <a:prstGeom prst="rect">
              <a:avLst/>
            </a:prstGeom>
          </p:spPr>
        </p:pic>
        <p:pic>
          <p:nvPicPr>
            <p:cNvPr id="25" name="Graphique 24" descr="Homme avec un remplissage uni">
              <a:extLst>
                <a:ext uri="{FF2B5EF4-FFF2-40B4-BE49-F238E27FC236}">
                  <a16:creationId xmlns:a16="http://schemas.microsoft.com/office/drawing/2014/main" id="{B7BDF66F-8E1D-6B30-31C5-728DD1EC47A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 l="21391" r="25129"/>
            <a:stretch/>
          </p:blipFill>
          <p:spPr>
            <a:xfrm>
              <a:off x="2694887" y="2251951"/>
              <a:ext cx="281747" cy="563026"/>
            </a:xfrm>
            <a:prstGeom prst="rect">
              <a:avLst/>
            </a:prstGeom>
          </p:spPr>
        </p:pic>
        <p:pic>
          <p:nvPicPr>
            <p:cNvPr id="26" name="Graphique 25" descr="Homme avec un remplissage uni">
              <a:extLst>
                <a:ext uri="{FF2B5EF4-FFF2-40B4-BE49-F238E27FC236}">
                  <a16:creationId xmlns:a16="http://schemas.microsoft.com/office/drawing/2014/main" id="{1CB249BE-71CD-0BA8-6A57-37DBF08D78C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 l="21391" r="25129"/>
            <a:stretch/>
          </p:blipFill>
          <p:spPr>
            <a:xfrm>
              <a:off x="3023702" y="2251951"/>
              <a:ext cx="281747" cy="563026"/>
            </a:xfrm>
            <a:prstGeom prst="rect">
              <a:avLst/>
            </a:prstGeom>
          </p:spPr>
        </p:pic>
        <p:pic>
          <p:nvPicPr>
            <p:cNvPr id="27" name="Graphique 26" descr="Homme avec un remplissage uni">
              <a:extLst>
                <a:ext uri="{FF2B5EF4-FFF2-40B4-BE49-F238E27FC236}">
                  <a16:creationId xmlns:a16="http://schemas.microsoft.com/office/drawing/2014/main" id="{CE2BA69C-4A72-D006-8103-2B6FFCFE2B4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 l="21391" r="25129"/>
            <a:stretch/>
          </p:blipFill>
          <p:spPr>
            <a:xfrm>
              <a:off x="3352518" y="2251951"/>
              <a:ext cx="281747" cy="563026"/>
            </a:xfrm>
            <a:prstGeom prst="rect">
              <a:avLst/>
            </a:prstGeom>
          </p:spPr>
        </p:pic>
        <p:pic>
          <p:nvPicPr>
            <p:cNvPr id="28" name="Graphique 27" descr="Homme avec un remplissage uni">
              <a:extLst>
                <a:ext uri="{FF2B5EF4-FFF2-40B4-BE49-F238E27FC236}">
                  <a16:creationId xmlns:a16="http://schemas.microsoft.com/office/drawing/2014/main" id="{BEC50570-7780-8ECE-9B98-BD10E683231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 l="21391" r="25129"/>
            <a:stretch/>
          </p:blipFill>
          <p:spPr>
            <a:xfrm>
              <a:off x="3681334" y="2251951"/>
              <a:ext cx="281747" cy="563026"/>
            </a:xfrm>
            <a:prstGeom prst="rect">
              <a:avLst/>
            </a:prstGeom>
          </p:spPr>
        </p:pic>
        <p:pic>
          <p:nvPicPr>
            <p:cNvPr id="29" name="Graphique 28" descr="Homme avec un remplissage uni">
              <a:extLst>
                <a:ext uri="{FF2B5EF4-FFF2-40B4-BE49-F238E27FC236}">
                  <a16:creationId xmlns:a16="http://schemas.microsoft.com/office/drawing/2014/main" id="{E5C87155-5982-9EB9-C88A-D8B00BEEE5F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 l="21391" r="25129"/>
            <a:stretch/>
          </p:blipFill>
          <p:spPr>
            <a:xfrm>
              <a:off x="3980743" y="2251951"/>
              <a:ext cx="281747" cy="563026"/>
            </a:xfrm>
            <a:prstGeom prst="rect">
              <a:avLst/>
            </a:prstGeom>
          </p:spPr>
        </p:pic>
        <p:pic>
          <p:nvPicPr>
            <p:cNvPr id="30" name="Graphique 29" descr="Homme avec un remplissage uni">
              <a:extLst>
                <a:ext uri="{FF2B5EF4-FFF2-40B4-BE49-F238E27FC236}">
                  <a16:creationId xmlns:a16="http://schemas.microsoft.com/office/drawing/2014/main" id="{95445F3D-E71B-0804-FA31-53C6BB817B7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 l="21391" r="25129"/>
            <a:stretch/>
          </p:blipFill>
          <p:spPr>
            <a:xfrm>
              <a:off x="4309559" y="2251951"/>
              <a:ext cx="281747" cy="563026"/>
            </a:xfrm>
            <a:prstGeom prst="rect">
              <a:avLst/>
            </a:prstGeom>
          </p:spPr>
        </p:pic>
        <p:pic>
          <p:nvPicPr>
            <p:cNvPr id="31" name="Graphique 30" descr="Homme avec un remplissage uni">
              <a:extLst>
                <a:ext uri="{FF2B5EF4-FFF2-40B4-BE49-F238E27FC236}">
                  <a16:creationId xmlns:a16="http://schemas.microsoft.com/office/drawing/2014/main" id="{52214034-FD6C-72DF-4461-E17285AAED5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 l="21391" r="25129"/>
            <a:stretch/>
          </p:blipFill>
          <p:spPr>
            <a:xfrm>
              <a:off x="4638374" y="2251951"/>
              <a:ext cx="281747" cy="563026"/>
            </a:xfrm>
            <a:prstGeom prst="rect">
              <a:avLst/>
            </a:prstGeom>
          </p:spPr>
        </p:pic>
        <p:pic>
          <p:nvPicPr>
            <p:cNvPr id="32" name="Graphique 31" descr="Homme avec un remplissage uni">
              <a:extLst>
                <a:ext uri="{FF2B5EF4-FFF2-40B4-BE49-F238E27FC236}">
                  <a16:creationId xmlns:a16="http://schemas.microsoft.com/office/drawing/2014/main" id="{309FD9DF-3478-BDCD-82FD-05CFD885818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 l="21391" r="25129"/>
            <a:stretch/>
          </p:blipFill>
          <p:spPr>
            <a:xfrm>
              <a:off x="4967190" y="2251951"/>
              <a:ext cx="281747" cy="563026"/>
            </a:xfrm>
            <a:prstGeom prst="rect">
              <a:avLst/>
            </a:prstGeom>
          </p:spPr>
        </p:pic>
        <p:pic>
          <p:nvPicPr>
            <p:cNvPr id="33" name="Graphique 32" descr="Homme avec un remplissage uni">
              <a:extLst>
                <a:ext uri="{FF2B5EF4-FFF2-40B4-BE49-F238E27FC236}">
                  <a16:creationId xmlns:a16="http://schemas.microsoft.com/office/drawing/2014/main" id="{C898003B-BFD8-1ED6-BE48-378163DD825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 l="21391" r="25129"/>
            <a:stretch/>
          </p:blipFill>
          <p:spPr>
            <a:xfrm>
              <a:off x="5296006" y="2251951"/>
              <a:ext cx="281747" cy="563026"/>
            </a:xfrm>
            <a:prstGeom prst="rect">
              <a:avLst/>
            </a:prstGeom>
          </p:spPr>
        </p:pic>
        <p:pic>
          <p:nvPicPr>
            <p:cNvPr id="34" name="Graphique 33" descr="Homme avec un remplissage uni">
              <a:extLst>
                <a:ext uri="{FF2B5EF4-FFF2-40B4-BE49-F238E27FC236}">
                  <a16:creationId xmlns:a16="http://schemas.microsoft.com/office/drawing/2014/main" id="{469A5C61-83D3-5252-E9AE-7C38F2258AB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 l="21391" r="25129"/>
            <a:stretch/>
          </p:blipFill>
          <p:spPr>
            <a:xfrm>
              <a:off x="5624821" y="2251951"/>
              <a:ext cx="281747" cy="563026"/>
            </a:xfrm>
            <a:prstGeom prst="rect">
              <a:avLst/>
            </a:prstGeom>
          </p:spPr>
        </p:pic>
        <p:pic>
          <p:nvPicPr>
            <p:cNvPr id="35" name="Graphique 34" descr="Homme avec un remplissage uni">
              <a:extLst>
                <a:ext uri="{FF2B5EF4-FFF2-40B4-BE49-F238E27FC236}">
                  <a16:creationId xmlns:a16="http://schemas.microsoft.com/office/drawing/2014/main" id="{AEC8A752-FB22-27B3-B519-EC5C8ADED3C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 l="21391" r="25129"/>
            <a:stretch/>
          </p:blipFill>
          <p:spPr>
            <a:xfrm>
              <a:off x="5953637" y="2251951"/>
              <a:ext cx="281747" cy="563026"/>
            </a:xfrm>
            <a:prstGeom prst="rect">
              <a:avLst/>
            </a:prstGeom>
          </p:spPr>
        </p:pic>
        <p:pic>
          <p:nvPicPr>
            <p:cNvPr id="36" name="Graphique 35" descr="Homme avec un remplissage uni">
              <a:extLst>
                <a:ext uri="{FF2B5EF4-FFF2-40B4-BE49-F238E27FC236}">
                  <a16:creationId xmlns:a16="http://schemas.microsoft.com/office/drawing/2014/main" id="{7EC3D443-4C05-D3CF-E824-FE629867371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 l="21391" r="25129"/>
            <a:stretch/>
          </p:blipFill>
          <p:spPr>
            <a:xfrm>
              <a:off x="6282453" y="2251951"/>
              <a:ext cx="281747" cy="563026"/>
            </a:xfrm>
            <a:prstGeom prst="rect">
              <a:avLst/>
            </a:prstGeom>
          </p:spPr>
        </p:pic>
        <p:pic>
          <p:nvPicPr>
            <p:cNvPr id="37" name="Graphique 36" descr="Homme avec un remplissage uni">
              <a:extLst>
                <a:ext uri="{FF2B5EF4-FFF2-40B4-BE49-F238E27FC236}">
                  <a16:creationId xmlns:a16="http://schemas.microsoft.com/office/drawing/2014/main" id="{1DEE07F4-D7E9-5055-090B-7B8CDD3AA47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 l="21391" r="25129"/>
            <a:stretch/>
          </p:blipFill>
          <p:spPr>
            <a:xfrm>
              <a:off x="1379624" y="2870538"/>
              <a:ext cx="281747" cy="563026"/>
            </a:xfrm>
            <a:prstGeom prst="rect">
              <a:avLst/>
            </a:prstGeom>
          </p:spPr>
        </p:pic>
        <p:pic>
          <p:nvPicPr>
            <p:cNvPr id="38" name="Graphique 37" descr="Homme avec un remplissage uni">
              <a:extLst>
                <a:ext uri="{FF2B5EF4-FFF2-40B4-BE49-F238E27FC236}">
                  <a16:creationId xmlns:a16="http://schemas.microsoft.com/office/drawing/2014/main" id="{9AD42D3E-C4DE-9E75-3987-F1C28BEACFD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 l="21391" r="25129"/>
            <a:stretch/>
          </p:blipFill>
          <p:spPr>
            <a:xfrm>
              <a:off x="1708440" y="2870538"/>
              <a:ext cx="281747" cy="563026"/>
            </a:xfrm>
            <a:prstGeom prst="rect">
              <a:avLst/>
            </a:prstGeom>
          </p:spPr>
        </p:pic>
        <p:pic>
          <p:nvPicPr>
            <p:cNvPr id="39" name="Graphique 38" descr="Homme avec un remplissage uni">
              <a:extLst>
                <a:ext uri="{FF2B5EF4-FFF2-40B4-BE49-F238E27FC236}">
                  <a16:creationId xmlns:a16="http://schemas.microsoft.com/office/drawing/2014/main" id="{1AC93717-0491-3A41-3D8F-5048629F035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 l="21391" r="25129"/>
            <a:stretch/>
          </p:blipFill>
          <p:spPr>
            <a:xfrm>
              <a:off x="2037255" y="2870538"/>
              <a:ext cx="281747" cy="563026"/>
            </a:xfrm>
            <a:prstGeom prst="rect">
              <a:avLst/>
            </a:prstGeom>
          </p:spPr>
        </p:pic>
        <p:pic>
          <p:nvPicPr>
            <p:cNvPr id="40" name="Graphique 39" descr="Homme avec un remplissage uni">
              <a:extLst>
                <a:ext uri="{FF2B5EF4-FFF2-40B4-BE49-F238E27FC236}">
                  <a16:creationId xmlns:a16="http://schemas.microsoft.com/office/drawing/2014/main" id="{1DF6CFD4-E2A4-0FD5-73CC-3CD295DB3C4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 l="21391" r="25129"/>
            <a:stretch/>
          </p:blipFill>
          <p:spPr>
            <a:xfrm>
              <a:off x="2366071" y="2870538"/>
              <a:ext cx="281747" cy="563026"/>
            </a:xfrm>
            <a:prstGeom prst="rect">
              <a:avLst/>
            </a:prstGeom>
          </p:spPr>
        </p:pic>
        <p:pic>
          <p:nvPicPr>
            <p:cNvPr id="41" name="Graphique 40" descr="Homme avec un remplissage uni">
              <a:extLst>
                <a:ext uri="{FF2B5EF4-FFF2-40B4-BE49-F238E27FC236}">
                  <a16:creationId xmlns:a16="http://schemas.microsoft.com/office/drawing/2014/main" id="{75C1C868-0C63-9921-AC61-99D27E0A57B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 l="21391" r="25129"/>
            <a:stretch/>
          </p:blipFill>
          <p:spPr>
            <a:xfrm>
              <a:off x="2694887" y="2870538"/>
              <a:ext cx="281747" cy="563026"/>
            </a:xfrm>
            <a:prstGeom prst="rect">
              <a:avLst/>
            </a:prstGeom>
          </p:spPr>
        </p:pic>
        <p:pic>
          <p:nvPicPr>
            <p:cNvPr id="42" name="Graphique 41" descr="Homme avec un remplissage uni">
              <a:extLst>
                <a:ext uri="{FF2B5EF4-FFF2-40B4-BE49-F238E27FC236}">
                  <a16:creationId xmlns:a16="http://schemas.microsoft.com/office/drawing/2014/main" id="{DA16A26C-40E1-A07C-191E-4B381300A7B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 l="21391" r="25129"/>
            <a:stretch/>
          </p:blipFill>
          <p:spPr>
            <a:xfrm>
              <a:off x="3023702" y="2870538"/>
              <a:ext cx="281747" cy="563026"/>
            </a:xfrm>
            <a:prstGeom prst="rect">
              <a:avLst/>
            </a:prstGeom>
          </p:spPr>
        </p:pic>
        <p:pic>
          <p:nvPicPr>
            <p:cNvPr id="43" name="Graphique 42" descr="Homme avec un remplissage uni">
              <a:extLst>
                <a:ext uri="{FF2B5EF4-FFF2-40B4-BE49-F238E27FC236}">
                  <a16:creationId xmlns:a16="http://schemas.microsoft.com/office/drawing/2014/main" id="{397E6F0C-7242-8583-C60E-A6C2D733ABA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 l="21391" r="25129"/>
            <a:stretch/>
          </p:blipFill>
          <p:spPr>
            <a:xfrm>
              <a:off x="3352518" y="2870538"/>
              <a:ext cx="281747" cy="563026"/>
            </a:xfrm>
            <a:prstGeom prst="rect">
              <a:avLst/>
            </a:prstGeom>
          </p:spPr>
        </p:pic>
        <p:pic>
          <p:nvPicPr>
            <p:cNvPr id="44" name="Graphique 43" descr="Homme avec un remplissage uni">
              <a:extLst>
                <a:ext uri="{FF2B5EF4-FFF2-40B4-BE49-F238E27FC236}">
                  <a16:creationId xmlns:a16="http://schemas.microsoft.com/office/drawing/2014/main" id="{829CFF6B-86C3-88A8-48DA-662C8F1F676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 l="21391" r="25129"/>
            <a:stretch/>
          </p:blipFill>
          <p:spPr>
            <a:xfrm>
              <a:off x="3681334" y="2870538"/>
              <a:ext cx="281747" cy="563026"/>
            </a:xfrm>
            <a:prstGeom prst="rect">
              <a:avLst/>
            </a:prstGeom>
          </p:spPr>
        </p:pic>
        <p:pic>
          <p:nvPicPr>
            <p:cNvPr id="45" name="Graphique 44" descr="Homme avec un remplissage uni">
              <a:extLst>
                <a:ext uri="{FF2B5EF4-FFF2-40B4-BE49-F238E27FC236}">
                  <a16:creationId xmlns:a16="http://schemas.microsoft.com/office/drawing/2014/main" id="{A26961D2-817F-3EBF-2EEB-0605F076197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 l="21391" r="25129"/>
            <a:stretch/>
          </p:blipFill>
          <p:spPr>
            <a:xfrm>
              <a:off x="3980743" y="2870538"/>
              <a:ext cx="281747" cy="563026"/>
            </a:xfrm>
            <a:prstGeom prst="rect">
              <a:avLst/>
            </a:prstGeom>
          </p:spPr>
        </p:pic>
        <p:pic>
          <p:nvPicPr>
            <p:cNvPr id="46" name="Graphique 45" descr="Homme avec un remplissage uni">
              <a:extLst>
                <a:ext uri="{FF2B5EF4-FFF2-40B4-BE49-F238E27FC236}">
                  <a16:creationId xmlns:a16="http://schemas.microsoft.com/office/drawing/2014/main" id="{32C57FDB-67AA-5CFB-D6F2-D6D6C3328A7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 l="21391" r="25129"/>
            <a:stretch/>
          </p:blipFill>
          <p:spPr>
            <a:xfrm>
              <a:off x="4309559" y="2870538"/>
              <a:ext cx="281747" cy="563026"/>
            </a:xfrm>
            <a:prstGeom prst="rect">
              <a:avLst/>
            </a:prstGeom>
          </p:spPr>
        </p:pic>
        <p:pic>
          <p:nvPicPr>
            <p:cNvPr id="47" name="Graphique 46" descr="Homme avec un remplissage uni">
              <a:extLst>
                <a:ext uri="{FF2B5EF4-FFF2-40B4-BE49-F238E27FC236}">
                  <a16:creationId xmlns:a16="http://schemas.microsoft.com/office/drawing/2014/main" id="{344788DC-04D2-3B02-D083-C1AE70EACE9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 l="21391" r="25129"/>
            <a:stretch/>
          </p:blipFill>
          <p:spPr>
            <a:xfrm>
              <a:off x="4638374" y="2870538"/>
              <a:ext cx="281747" cy="563026"/>
            </a:xfrm>
            <a:prstGeom prst="rect">
              <a:avLst/>
            </a:prstGeom>
          </p:spPr>
        </p:pic>
        <p:pic>
          <p:nvPicPr>
            <p:cNvPr id="48" name="Graphique 47" descr="Homme avec un remplissage uni">
              <a:extLst>
                <a:ext uri="{FF2B5EF4-FFF2-40B4-BE49-F238E27FC236}">
                  <a16:creationId xmlns:a16="http://schemas.microsoft.com/office/drawing/2014/main" id="{974EFC3F-2A8B-08BB-6938-0B6A57A908D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 l="21391" r="25129"/>
            <a:stretch/>
          </p:blipFill>
          <p:spPr>
            <a:xfrm>
              <a:off x="4967190" y="2870538"/>
              <a:ext cx="281747" cy="563026"/>
            </a:xfrm>
            <a:prstGeom prst="rect">
              <a:avLst/>
            </a:prstGeom>
          </p:spPr>
        </p:pic>
        <p:pic>
          <p:nvPicPr>
            <p:cNvPr id="49" name="Graphique 48" descr="Homme avec un remplissage uni">
              <a:extLst>
                <a:ext uri="{FF2B5EF4-FFF2-40B4-BE49-F238E27FC236}">
                  <a16:creationId xmlns:a16="http://schemas.microsoft.com/office/drawing/2014/main" id="{33440B6C-3D62-3AB1-2403-DDC808D37C7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 l="21391" r="25129"/>
            <a:stretch/>
          </p:blipFill>
          <p:spPr>
            <a:xfrm>
              <a:off x="5296006" y="2870538"/>
              <a:ext cx="281747" cy="563026"/>
            </a:xfrm>
            <a:prstGeom prst="rect">
              <a:avLst/>
            </a:prstGeom>
          </p:spPr>
        </p:pic>
        <p:pic>
          <p:nvPicPr>
            <p:cNvPr id="50" name="Graphique 49" descr="Homme avec un remplissage uni">
              <a:extLst>
                <a:ext uri="{FF2B5EF4-FFF2-40B4-BE49-F238E27FC236}">
                  <a16:creationId xmlns:a16="http://schemas.microsoft.com/office/drawing/2014/main" id="{BA199339-EA79-CD01-C8FD-93914A60A58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 l="21391" r="25129"/>
            <a:stretch/>
          </p:blipFill>
          <p:spPr>
            <a:xfrm>
              <a:off x="5624821" y="2870538"/>
              <a:ext cx="281747" cy="563026"/>
            </a:xfrm>
            <a:prstGeom prst="rect">
              <a:avLst/>
            </a:prstGeom>
          </p:spPr>
        </p:pic>
        <p:pic>
          <p:nvPicPr>
            <p:cNvPr id="51" name="Graphique 50" descr="Homme avec un remplissage uni">
              <a:extLst>
                <a:ext uri="{FF2B5EF4-FFF2-40B4-BE49-F238E27FC236}">
                  <a16:creationId xmlns:a16="http://schemas.microsoft.com/office/drawing/2014/main" id="{A0FF473D-9A0C-A527-85FB-1237E3E41ED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 l="21391" r="25129"/>
            <a:stretch/>
          </p:blipFill>
          <p:spPr>
            <a:xfrm>
              <a:off x="5953637" y="2870538"/>
              <a:ext cx="281747" cy="563026"/>
            </a:xfrm>
            <a:prstGeom prst="rect">
              <a:avLst/>
            </a:prstGeom>
          </p:spPr>
        </p:pic>
        <p:pic>
          <p:nvPicPr>
            <p:cNvPr id="52" name="Graphique 51" descr="Homme avec un remplissage uni">
              <a:extLst>
                <a:ext uri="{FF2B5EF4-FFF2-40B4-BE49-F238E27FC236}">
                  <a16:creationId xmlns:a16="http://schemas.microsoft.com/office/drawing/2014/main" id="{E9FD4CB4-664E-0EE6-8167-2888BD120F9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 l="21391" r="25129"/>
            <a:stretch/>
          </p:blipFill>
          <p:spPr>
            <a:xfrm>
              <a:off x="6282453" y="2870538"/>
              <a:ext cx="281747" cy="563026"/>
            </a:xfrm>
            <a:prstGeom prst="rect">
              <a:avLst/>
            </a:prstGeom>
          </p:spPr>
        </p:pic>
        <p:pic>
          <p:nvPicPr>
            <p:cNvPr id="53" name="Graphique 52" descr="Homme avec un remplissage uni">
              <a:extLst>
                <a:ext uri="{FF2B5EF4-FFF2-40B4-BE49-F238E27FC236}">
                  <a16:creationId xmlns:a16="http://schemas.microsoft.com/office/drawing/2014/main" id="{4137C3F3-8C18-86EA-5093-7F51A8C5D48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 l="21391" r="25129"/>
            <a:stretch/>
          </p:blipFill>
          <p:spPr>
            <a:xfrm>
              <a:off x="1379624" y="3489611"/>
              <a:ext cx="281747" cy="563026"/>
            </a:xfrm>
            <a:prstGeom prst="rect">
              <a:avLst/>
            </a:prstGeom>
          </p:spPr>
        </p:pic>
        <p:pic>
          <p:nvPicPr>
            <p:cNvPr id="54" name="Graphique 53" descr="Homme avec un remplissage uni">
              <a:extLst>
                <a:ext uri="{FF2B5EF4-FFF2-40B4-BE49-F238E27FC236}">
                  <a16:creationId xmlns:a16="http://schemas.microsoft.com/office/drawing/2014/main" id="{E0B97A1B-7079-DA63-2BEC-52CFE4B32AA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 l="21391" r="25129"/>
            <a:stretch/>
          </p:blipFill>
          <p:spPr>
            <a:xfrm>
              <a:off x="1708440" y="3489611"/>
              <a:ext cx="281747" cy="563026"/>
            </a:xfrm>
            <a:prstGeom prst="rect">
              <a:avLst/>
            </a:prstGeom>
          </p:spPr>
        </p:pic>
        <p:pic>
          <p:nvPicPr>
            <p:cNvPr id="55" name="Graphique 54" descr="Homme avec un remplissage uni">
              <a:extLst>
                <a:ext uri="{FF2B5EF4-FFF2-40B4-BE49-F238E27FC236}">
                  <a16:creationId xmlns:a16="http://schemas.microsoft.com/office/drawing/2014/main" id="{2FF41C4A-E0A7-C064-2C96-0E3EACDF1BB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 l="21391" r="25129"/>
            <a:stretch/>
          </p:blipFill>
          <p:spPr>
            <a:xfrm>
              <a:off x="2037255" y="3489611"/>
              <a:ext cx="281747" cy="563026"/>
            </a:xfrm>
            <a:prstGeom prst="rect">
              <a:avLst/>
            </a:prstGeom>
          </p:spPr>
        </p:pic>
        <p:pic>
          <p:nvPicPr>
            <p:cNvPr id="56" name="Graphique 55" descr="Homme avec un remplissage uni">
              <a:extLst>
                <a:ext uri="{FF2B5EF4-FFF2-40B4-BE49-F238E27FC236}">
                  <a16:creationId xmlns:a16="http://schemas.microsoft.com/office/drawing/2014/main" id="{33159037-C05B-1F01-0A27-801759BC09B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 l="21391" r="25129"/>
            <a:stretch/>
          </p:blipFill>
          <p:spPr>
            <a:xfrm>
              <a:off x="2366071" y="3489611"/>
              <a:ext cx="281747" cy="563026"/>
            </a:xfrm>
            <a:prstGeom prst="rect">
              <a:avLst/>
            </a:prstGeom>
          </p:spPr>
        </p:pic>
        <p:pic>
          <p:nvPicPr>
            <p:cNvPr id="57" name="Graphique 56" descr="Homme avec un remplissage uni">
              <a:extLst>
                <a:ext uri="{FF2B5EF4-FFF2-40B4-BE49-F238E27FC236}">
                  <a16:creationId xmlns:a16="http://schemas.microsoft.com/office/drawing/2014/main" id="{8FCFA8C2-E0C4-2C51-F2AF-45484A31739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 l="21391" r="25129"/>
            <a:stretch/>
          </p:blipFill>
          <p:spPr>
            <a:xfrm>
              <a:off x="2694887" y="3489611"/>
              <a:ext cx="281747" cy="563026"/>
            </a:xfrm>
            <a:prstGeom prst="rect">
              <a:avLst/>
            </a:prstGeom>
          </p:spPr>
        </p:pic>
        <p:pic>
          <p:nvPicPr>
            <p:cNvPr id="58" name="Graphique 57" descr="Homme avec un remplissage uni">
              <a:extLst>
                <a:ext uri="{FF2B5EF4-FFF2-40B4-BE49-F238E27FC236}">
                  <a16:creationId xmlns:a16="http://schemas.microsoft.com/office/drawing/2014/main" id="{2B353EEE-A0A4-CFA0-C99A-088E7498ECA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 l="21391" r="25129"/>
            <a:stretch/>
          </p:blipFill>
          <p:spPr>
            <a:xfrm>
              <a:off x="3023702" y="3489611"/>
              <a:ext cx="281747" cy="563026"/>
            </a:xfrm>
            <a:prstGeom prst="rect">
              <a:avLst/>
            </a:prstGeom>
          </p:spPr>
        </p:pic>
        <p:pic>
          <p:nvPicPr>
            <p:cNvPr id="59" name="Graphique 58" descr="Homme avec un remplissage uni">
              <a:extLst>
                <a:ext uri="{FF2B5EF4-FFF2-40B4-BE49-F238E27FC236}">
                  <a16:creationId xmlns:a16="http://schemas.microsoft.com/office/drawing/2014/main" id="{132E0A19-CB5F-C364-50B6-264C5161466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 l="21391" r="25129"/>
            <a:stretch/>
          </p:blipFill>
          <p:spPr>
            <a:xfrm>
              <a:off x="3352518" y="3489611"/>
              <a:ext cx="281747" cy="563026"/>
            </a:xfrm>
            <a:prstGeom prst="rect">
              <a:avLst/>
            </a:prstGeom>
          </p:spPr>
        </p:pic>
        <p:pic>
          <p:nvPicPr>
            <p:cNvPr id="60" name="Graphique 59" descr="Homme avec un remplissage uni">
              <a:extLst>
                <a:ext uri="{FF2B5EF4-FFF2-40B4-BE49-F238E27FC236}">
                  <a16:creationId xmlns:a16="http://schemas.microsoft.com/office/drawing/2014/main" id="{9C798610-0EF7-944E-3397-2BC7AF1DDD9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 l="21391" r="25129"/>
            <a:stretch/>
          </p:blipFill>
          <p:spPr>
            <a:xfrm>
              <a:off x="3681334" y="3489611"/>
              <a:ext cx="281747" cy="563026"/>
            </a:xfrm>
            <a:prstGeom prst="rect">
              <a:avLst/>
            </a:prstGeom>
          </p:spPr>
        </p:pic>
        <p:pic>
          <p:nvPicPr>
            <p:cNvPr id="61" name="Graphique 60" descr="Homme avec un remplissage uni">
              <a:extLst>
                <a:ext uri="{FF2B5EF4-FFF2-40B4-BE49-F238E27FC236}">
                  <a16:creationId xmlns:a16="http://schemas.microsoft.com/office/drawing/2014/main" id="{5E46E6CA-945A-966B-4733-9A71BF8EA1A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 l="21391" r="25129"/>
            <a:stretch/>
          </p:blipFill>
          <p:spPr>
            <a:xfrm>
              <a:off x="3980743" y="3489611"/>
              <a:ext cx="281747" cy="563026"/>
            </a:xfrm>
            <a:prstGeom prst="rect">
              <a:avLst/>
            </a:prstGeom>
          </p:spPr>
        </p:pic>
        <p:pic>
          <p:nvPicPr>
            <p:cNvPr id="62" name="Graphique 61" descr="Homme avec un remplissage uni">
              <a:extLst>
                <a:ext uri="{FF2B5EF4-FFF2-40B4-BE49-F238E27FC236}">
                  <a16:creationId xmlns:a16="http://schemas.microsoft.com/office/drawing/2014/main" id="{3F4949D1-C5DF-6373-1847-11D70B33001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 l="21391" r="25129"/>
            <a:stretch/>
          </p:blipFill>
          <p:spPr>
            <a:xfrm>
              <a:off x="4309559" y="3489611"/>
              <a:ext cx="281747" cy="563026"/>
            </a:xfrm>
            <a:prstGeom prst="rect">
              <a:avLst/>
            </a:prstGeom>
          </p:spPr>
        </p:pic>
        <p:pic>
          <p:nvPicPr>
            <p:cNvPr id="63" name="Graphique 62" descr="Homme avec un remplissage uni">
              <a:extLst>
                <a:ext uri="{FF2B5EF4-FFF2-40B4-BE49-F238E27FC236}">
                  <a16:creationId xmlns:a16="http://schemas.microsoft.com/office/drawing/2014/main" id="{442668DF-C7AE-167E-743F-52CD03C650E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 l="21391" r="25129"/>
            <a:stretch/>
          </p:blipFill>
          <p:spPr>
            <a:xfrm>
              <a:off x="4638374" y="3489611"/>
              <a:ext cx="281747" cy="563026"/>
            </a:xfrm>
            <a:prstGeom prst="rect">
              <a:avLst/>
            </a:prstGeom>
          </p:spPr>
        </p:pic>
        <p:pic>
          <p:nvPicPr>
            <p:cNvPr id="64" name="Graphique 63" descr="Homme avec un remplissage uni">
              <a:extLst>
                <a:ext uri="{FF2B5EF4-FFF2-40B4-BE49-F238E27FC236}">
                  <a16:creationId xmlns:a16="http://schemas.microsoft.com/office/drawing/2014/main" id="{466EB1C8-59C9-7A67-B9B9-DFCE4B0AD93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 l="21391" r="25129"/>
            <a:stretch/>
          </p:blipFill>
          <p:spPr>
            <a:xfrm>
              <a:off x="4967190" y="3489611"/>
              <a:ext cx="281747" cy="563026"/>
            </a:xfrm>
            <a:prstGeom prst="rect">
              <a:avLst/>
            </a:prstGeom>
          </p:spPr>
        </p:pic>
        <p:pic>
          <p:nvPicPr>
            <p:cNvPr id="65" name="Graphique 64" descr="Homme avec un remplissage uni">
              <a:extLst>
                <a:ext uri="{FF2B5EF4-FFF2-40B4-BE49-F238E27FC236}">
                  <a16:creationId xmlns:a16="http://schemas.microsoft.com/office/drawing/2014/main" id="{37FFB613-6440-8932-82F6-F93D44602C6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 l="21391" r="25129"/>
            <a:stretch/>
          </p:blipFill>
          <p:spPr>
            <a:xfrm>
              <a:off x="5296006" y="3489611"/>
              <a:ext cx="281747" cy="563026"/>
            </a:xfrm>
            <a:prstGeom prst="rect">
              <a:avLst/>
            </a:prstGeom>
          </p:spPr>
        </p:pic>
        <p:pic>
          <p:nvPicPr>
            <p:cNvPr id="66" name="Graphique 65" descr="Homme avec un remplissage uni">
              <a:extLst>
                <a:ext uri="{FF2B5EF4-FFF2-40B4-BE49-F238E27FC236}">
                  <a16:creationId xmlns:a16="http://schemas.microsoft.com/office/drawing/2014/main" id="{91405D91-2C7E-0E01-9B78-FACB72B04D5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 l="21391" r="25129"/>
            <a:stretch/>
          </p:blipFill>
          <p:spPr>
            <a:xfrm>
              <a:off x="5624821" y="3489611"/>
              <a:ext cx="281747" cy="563026"/>
            </a:xfrm>
            <a:prstGeom prst="rect">
              <a:avLst/>
            </a:prstGeom>
          </p:spPr>
        </p:pic>
        <p:pic>
          <p:nvPicPr>
            <p:cNvPr id="67" name="Graphique 66" descr="Homme avec un remplissage uni">
              <a:extLst>
                <a:ext uri="{FF2B5EF4-FFF2-40B4-BE49-F238E27FC236}">
                  <a16:creationId xmlns:a16="http://schemas.microsoft.com/office/drawing/2014/main" id="{13E5BBE5-7CBA-90CA-E847-6C6B5C49B76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 l="21391" r="25129"/>
            <a:stretch/>
          </p:blipFill>
          <p:spPr>
            <a:xfrm>
              <a:off x="5953637" y="3489611"/>
              <a:ext cx="281747" cy="563026"/>
            </a:xfrm>
            <a:prstGeom prst="rect">
              <a:avLst/>
            </a:prstGeom>
          </p:spPr>
        </p:pic>
        <p:pic>
          <p:nvPicPr>
            <p:cNvPr id="68" name="Graphique 67" descr="Homme avec un remplissage uni">
              <a:extLst>
                <a:ext uri="{FF2B5EF4-FFF2-40B4-BE49-F238E27FC236}">
                  <a16:creationId xmlns:a16="http://schemas.microsoft.com/office/drawing/2014/main" id="{258CA02D-3D31-E4B7-90C0-C48E8342883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 l="21391" r="25129"/>
            <a:stretch/>
          </p:blipFill>
          <p:spPr>
            <a:xfrm>
              <a:off x="6282453" y="3489611"/>
              <a:ext cx="281747" cy="563026"/>
            </a:xfrm>
            <a:prstGeom prst="rect">
              <a:avLst/>
            </a:prstGeom>
          </p:spPr>
        </p:pic>
        <p:pic>
          <p:nvPicPr>
            <p:cNvPr id="69" name="Graphique 68" descr="Homme avec un remplissage uni">
              <a:extLst>
                <a:ext uri="{FF2B5EF4-FFF2-40B4-BE49-F238E27FC236}">
                  <a16:creationId xmlns:a16="http://schemas.microsoft.com/office/drawing/2014/main" id="{02FE1361-5D52-A082-3EA7-93A9C8F17E3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 l="21391" r="25129"/>
            <a:stretch/>
          </p:blipFill>
          <p:spPr>
            <a:xfrm>
              <a:off x="1379624" y="4108684"/>
              <a:ext cx="281747" cy="563026"/>
            </a:xfrm>
            <a:prstGeom prst="rect">
              <a:avLst/>
            </a:prstGeom>
          </p:spPr>
        </p:pic>
        <p:pic>
          <p:nvPicPr>
            <p:cNvPr id="70" name="Graphique 69" descr="Homme avec un remplissage uni">
              <a:extLst>
                <a:ext uri="{FF2B5EF4-FFF2-40B4-BE49-F238E27FC236}">
                  <a16:creationId xmlns:a16="http://schemas.microsoft.com/office/drawing/2014/main" id="{E3F62A08-455B-708E-FBE9-3DD7CB22FE5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 l="21391" r="25129"/>
            <a:stretch/>
          </p:blipFill>
          <p:spPr>
            <a:xfrm>
              <a:off x="1708440" y="4108684"/>
              <a:ext cx="281747" cy="563026"/>
            </a:xfrm>
            <a:prstGeom prst="rect">
              <a:avLst/>
            </a:prstGeom>
          </p:spPr>
        </p:pic>
        <p:pic>
          <p:nvPicPr>
            <p:cNvPr id="71" name="Graphique 70" descr="Homme avec un remplissage uni">
              <a:extLst>
                <a:ext uri="{FF2B5EF4-FFF2-40B4-BE49-F238E27FC236}">
                  <a16:creationId xmlns:a16="http://schemas.microsoft.com/office/drawing/2014/main" id="{9B5784C9-DAD4-CF56-16B1-171726256F8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 l="21391" r="25129"/>
            <a:stretch/>
          </p:blipFill>
          <p:spPr>
            <a:xfrm>
              <a:off x="2037255" y="4108684"/>
              <a:ext cx="281747" cy="563026"/>
            </a:xfrm>
            <a:prstGeom prst="rect">
              <a:avLst/>
            </a:prstGeom>
          </p:spPr>
        </p:pic>
        <p:pic>
          <p:nvPicPr>
            <p:cNvPr id="72" name="Graphique 71" descr="Homme avec un remplissage uni">
              <a:extLst>
                <a:ext uri="{FF2B5EF4-FFF2-40B4-BE49-F238E27FC236}">
                  <a16:creationId xmlns:a16="http://schemas.microsoft.com/office/drawing/2014/main" id="{81B4D2D0-E787-7B8F-F97D-A5CC9D3EE68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 l="21391" r="25129"/>
            <a:stretch/>
          </p:blipFill>
          <p:spPr>
            <a:xfrm>
              <a:off x="2366071" y="4108684"/>
              <a:ext cx="281747" cy="563026"/>
            </a:xfrm>
            <a:prstGeom prst="rect">
              <a:avLst/>
            </a:prstGeom>
          </p:spPr>
        </p:pic>
        <p:pic>
          <p:nvPicPr>
            <p:cNvPr id="73" name="Graphique 72" descr="Homme avec un remplissage uni">
              <a:extLst>
                <a:ext uri="{FF2B5EF4-FFF2-40B4-BE49-F238E27FC236}">
                  <a16:creationId xmlns:a16="http://schemas.microsoft.com/office/drawing/2014/main" id="{BD461D49-FE88-C3DC-DDC2-D31BE80260F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 l="21391" r="25129"/>
            <a:stretch/>
          </p:blipFill>
          <p:spPr>
            <a:xfrm>
              <a:off x="2694887" y="4108684"/>
              <a:ext cx="281747" cy="563026"/>
            </a:xfrm>
            <a:prstGeom prst="rect">
              <a:avLst/>
            </a:prstGeom>
          </p:spPr>
        </p:pic>
        <p:pic>
          <p:nvPicPr>
            <p:cNvPr id="74" name="Graphique 73" descr="Homme avec un remplissage uni">
              <a:extLst>
                <a:ext uri="{FF2B5EF4-FFF2-40B4-BE49-F238E27FC236}">
                  <a16:creationId xmlns:a16="http://schemas.microsoft.com/office/drawing/2014/main" id="{B7069B5E-24C3-568D-9E46-5117B4D3CD2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 l="21391" r="25129"/>
            <a:stretch/>
          </p:blipFill>
          <p:spPr>
            <a:xfrm>
              <a:off x="3023702" y="4108684"/>
              <a:ext cx="281747" cy="563026"/>
            </a:xfrm>
            <a:prstGeom prst="rect">
              <a:avLst/>
            </a:prstGeom>
          </p:spPr>
        </p:pic>
        <p:pic>
          <p:nvPicPr>
            <p:cNvPr id="75" name="Graphique 74" descr="Homme avec un remplissage uni">
              <a:extLst>
                <a:ext uri="{FF2B5EF4-FFF2-40B4-BE49-F238E27FC236}">
                  <a16:creationId xmlns:a16="http://schemas.microsoft.com/office/drawing/2014/main" id="{A1285E12-CE5C-6AF0-F58A-BA5A501DCF8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 l="21391" r="25129"/>
            <a:stretch/>
          </p:blipFill>
          <p:spPr>
            <a:xfrm>
              <a:off x="3352518" y="4108684"/>
              <a:ext cx="281747" cy="563026"/>
            </a:xfrm>
            <a:prstGeom prst="rect">
              <a:avLst/>
            </a:prstGeom>
          </p:spPr>
        </p:pic>
        <p:pic>
          <p:nvPicPr>
            <p:cNvPr id="76" name="Graphique 75" descr="Homme avec un remplissage uni">
              <a:extLst>
                <a:ext uri="{FF2B5EF4-FFF2-40B4-BE49-F238E27FC236}">
                  <a16:creationId xmlns:a16="http://schemas.microsoft.com/office/drawing/2014/main" id="{D70CD744-D436-0F81-C8AB-E12127B34D2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 l="21391" r="25129"/>
            <a:stretch/>
          </p:blipFill>
          <p:spPr>
            <a:xfrm>
              <a:off x="3681334" y="4108684"/>
              <a:ext cx="281747" cy="563026"/>
            </a:xfrm>
            <a:prstGeom prst="rect">
              <a:avLst/>
            </a:prstGeom>
          </p:spPr>
        </p:pic>
        <p:pic>
          <p:nvPicPr>
            <p:cNvPr id="77" name="Graphique 76" descr="Homme avec un remplissage uni">
              <a:extLst>
                <a:ext uri="{FF2B5EF4-FFF2-40B4-BE49-F238E27FC236}">
                  <a16:creationId xmlns:a16="http://schemas.microsoft.com/office/drawing/2014/main" id="{19A9777B-C7FE-3CAD-5D34-9DD3C2EE4F0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 l="21391" r="25129"/>
            <a:stretch/>
          </p:blipFill>
          <p:spPr>
            <a:xfrm>
              <a:off x="3980743" y="4108684"/>
              <a:ext cx="281747" cy="563026"/>
            </a:xfrm>
            <a:prstGeom prst="rect">
              <a:avLst/>
            </a:prstGeom>
          </p:spPr>
        </p:pic>
        <p:pic>
          <p:nvPicPr>
            <p:cNvPr id="78" name="Graphique 77" descr="Homme avec un remplissage uni">
              <a:extLst>
                <a:ext uri="{FF2B5EF4-FFF2-40B4-BE49-F238E27FC236}">
                  <a16:creationId xmlns:a16="http://schemas.microsoft.com/office/drawing/2014/main" id="{B26DD341-D808-7682-0770-17A533265FF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 l="21391" r="25129"/>
            <a:stretch/>
          </p:blipFill>
          <p:spPr>
            <a:xfrm>
              <a:off x="4309559" y="4108684"/>
              <a:ext cx="281747" cy="563026"/>
            </a:xfrm>
            <a:prstGeom prst="rect">
              <a:avLst/>
            </a:prstGeom>
          </p:spPr>
        </p:pic>
        <p:pic>
          <p:nvPicPr>
            <p:cNvPr id="79" name="Graphique 78" descr="Homme avec un remplissage uni">
              <a:extLst>
                <a:ext uri="{FF2B5EF4-FFF2-40B4-BE49-F238E27FC236}">
                  <a16:creationId xmlns:a16="http://schemas.microsoft.com/office/drawing/2014/main" id="{9D8CDC4A-5F5E-FCED-343B-0BA0F7EE993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 l="21391" r="25129"/>
            <a:stretch/>
          </p:blipFill>
          <p:spPr>
            <a:xfrm>
              <a:off x="4638374" y="4108684"/>
              <a:ext cx="281747" cy="563026"/>
            </a:xfrm>
            <a:prstGeom prst="rect">
              <a:avLst/>
            </a:prstGeom>
          </p:spPr>
        </p:pic>
        <p:pic>
          <p:nvPicPr>
            <p:cNvPr id="80" name="Graphique 79" descr="Homme avec un remplissage uni">
              <a:extLst>
                <a:ext uri="{FF2B5EF4-FFF2-40B4-BE49-F238E27FC236}">
                  <a16:creationId xmlns:a16="http://schemas.microsoft.com/office/drawing/2014/main" id="{B89D9B7F-8313-5CED-AC9B-A0DD6EF357E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 l="21391" r="25129"/>
            <a:stretch/>
          </p:blipFill>
          <p:spPr>
            <a:xfrm>
              <a:off x="4967190" y="4108684"/>
              <a:ext cx="281747" cy="563026"/>
            </a:xfrm>
            <a:prstGeom prst="rect">
              <a:avLst/>
            </a:prstGeom>
          </p:spPr>
        </p:pic>
        <p:pic>
          <p:nvPicPr>
            <p:cNvPr id="81" name="Graphique 80" descr="Homme avec un remplissage uni">
              <a:extLst>
                <a:ext uri="{FF2B5EF4-FFF2-40B4-BE49-F238E27FC236}">
                  <a16:creationId xmlns:a16="http://schemas.microsoft.com/office/drawing/2014/main" id="{419B72D9-D002-5725-EC87-BD61B6E08FF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 l="21391" r="25129"/>
            <a:stretch/>
          </p:blipFill>
          <p:spPr>
            <a:xfrm>
              <a:off x="5296006" y="4108684"/>
              <a:ext cx="281747" cy="563026"/>
            </a:xfrm>
            <a:prstGeom prst="rect">
              <a:avLst/>
            </a:prstGeom>
          </p:spPr>
        </p:pic>
        <p:pic>
          <p:nvPicPr>
            <p:cNvPr id="82" name="Graphique 81" descr="Homme avec un remplissage uni">
              <a:extLst>
                <a:ext uri="{FF2B5EF4-FFF2-40B4-BE49-F238E27FC236}">
                  <a16:creationId xmlns:a16="http://schemas.microsoft.com/office/drawing/2014/main" id="{830A47D9-571C-4F7F-3B21-265F22C7DF2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 l="21391" r="25129"/>
            <a:stretch/>
          </p:blipFill>
          <p:spPr>
            <a:xfrm>
              <a:off x="5624821" y="4108684"/>
              <a:ext cx="281747" cy="563026"/>
            </a:xfrm>
            <a:prstGeom prst="rect">
              <a:avLst/>
            </a:prstGeom>
          </p:spPr>
        </p:pic>
        <p:pic>
          <p:nvPicPr>
            <p:cNvPr id="83" name="Graphique 82" descr="Homme avec un remplissage uni">
              <a:extLst>
                <a:ext uri="{FF2B5EF4-FFF2-40B4-BE49-F238E27FC236}">
                  <a16:creationId xmlns:a16="http://schemas.microsoft.com/office/drawing/2014/main" id="{7D0D53D3-F20A-397A-B849-58BD8375A76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 l="21391" r="25129"/>
            <a:stretch/>
          </p:blipFill>
          <p:spPr>
            <a:xfrm>
              <a:off x="5953637" y="4108684"/>
              <a:ext cx="281747" cy="563026"/>
            </a:xfrm>
            <a:prstGeom prst="rect">
              <a:avLst/>
            </a:prstGeom>
          </p:spPr>
        </p:pic>
        <p:pic>
          <p:nvPicPr>
            <p:cNvPr id="84" name="Graphique 83" descr="Homme avec un remplissage uni">
              <a:extLst>
                <a:ext uri="{FF2B5EF4-FFF2-40B4-BE49-F238E27FC236}">
                  <a16:creationId xmlns:a16="http://schemas.microsoft.com/office/drawing/2014/main" id="{E0A1A12E-D7A3-267D-16E4-EA8DB3A908E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 l="21391" r="25129"/>
            <a:stretch/>
          </p:blipFill>
          <p:spPr>
            <a:xfrm>
              <a:off x="6282453" y="4108684"/>
              <a:ext cx="281747" cy="563026"/>
            </a:xfrm>
            <a:prstGeom prst="rect">
              <a:avLst/>
            </a:prstGeom>
          </p:spPr>
        </p:pic>
        <p:pic>
          <p:nvPicPr>
            <p:cNvPr id="85" name="Graphique 84" descr="Homme avec un remplissage uni">
              <a:extLst>
                <a:ext uri="{FF2B5EF4-FFF2-40B4-BE49-F238E27FC236}">
                  <a16:creationId xmlns:a16="http://schemas.microsoft.com/office/drawing/2014/main" id="{034C9CB2-3882-9F66-E98E-8A6E243A9EC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 l="21391" r="25129"/>
            <a:stretch/>
          </p:blipFill>
          <p:spPr>
            <a:xfrm>
              <a:off x="6611269" y="1633364"/>
              <a:ext cx="281747" cy="563026"/>
            </a:xfrm>
            <a:prstGeom prst="rect">
              <a:avLst/>
            </a:prstGeom>
          </p:spPr>
        </p:pic>
        <p:pic>
          <p:nvPicPr>
            <p:cNvPr id="86" name="Graphique 85" descr="Homme avec un remplissage uni">
              <a:extLst>
                <a:ext uri="{FF2B5EF4-FFF2-40B4-BE49-F238E27FC236}">
                  <a16:creationId xmlns:a16="http://schemas.microsoft.com/office/drawing/2014/main" id="{DFDA3862-D749-8552-5993-094CB1F6A73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 l="21391" r="25129"/>
            <a:stretch/>
          </p:blipFill>
          <p:spPr>
            <a:xfrm>
              <a:off x="6940085" y="1633364"/>
              <a:ext cx="281747" cy="563026"/>
            </a:xfrm>
            <a:prstGeom prst="rect">
              <a:avLst/>
            </a:prstGeom>
          </p:spPr>
        </p:pic>
        <p:pic>
          <p:nvPicPr>
            <p:cNvPr id="87" name="Graphique 86" descr="Homme avec un remplissage uni">
              <a:extLst>
                <a:ext uri="{FF2B5EF4-FFF2-40B4-BE49-F238E27FC236}">
                  <a16:creationId xmlns:a16="http://schemas.microsoft.com/office/drawing/2014/main" id="{14EC4481-EAFE-0A3D-B3BE-F961871A551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 l="21391" r="25129"/>
            <a:stretch/>
          </p:blipFill>
          <p:spPr>
            <a:xfrm>
              <a:off x="7268900" y="1633364"/>
              <a:ext cx="281747" cy="563026"/>
            </a:xfrm>
            <a:prstGeom prst="rect">
              <a:avLst/>
            </a:prstGeom>
          </p:spPr>
        </p:pic>
        <p:pic>
          <p:nvPicPr>
            <p:cNvPr id="88" name="Graphique 87" descr="Homme avec un remplissage uni">
              <a:extLst>
                <a:ext uri="{FF2B5EF4-FFF2-40B4-BE49-F238E27FC236}">
                  <a16:creationId xmlns:a16="http://schemas.microsoft.com/office/drawing/2014/main" id="{F7B6299A-A11A-7A8A-9C3D-659AF96F452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 l="21391" r="25129"/>
            <a:stretch/>
          </p:blipFill>
          <p:spPr>
            <a:xfrm>
              <a:off x="7597716" y="1633364"/>
              <a:ext cx="281747" cy="563026"/>
            </a:xfrm>
            <a:prstGeom prst="rect">
              <a:avLst/>
            </a:prstGeom>
          </p:spPr>
        </p:pic>
        <p:pic>
          <p:nvPicPr>
            <p:cNvPr id="89" name="Graphique 88" descr="Homme avec un remplissage uni">
              <a:extLst>
                <a:ext uri="{FF2B5EF4-FFF2-40B4-BE49-F238E27FC236}">
                  <a16:creationId xmlns:a16="http://schemas.microsoft.com/office/drawing/2014/main" id="{8CD3C942-D5F7-5020-B48D-9348A2B6D23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 l="21391" r="25129"/>
            <a:stretch/>
          </p:blipFill>
          <p:spPr>
            <a:xfrm>
              <a:off x="7926532" y="1633364"/>
              <a:ext cx="281747" cy="563026"/>
            </a:xfrm>
            <a:prstGeom prst="rect">
              <a:avLst/>
            </a:prstGeom>
          </p:spPr>
        </p:pic>
        <p:pic>
          <p:nvPicPr>
            <p:cNvPr id="90" name="Graphique 89" descr="Homme avec un remplissage uni">
              <a:extLst>
                <a:ext uri="{FF2B5EF4-FFF2-40B4-BE49-F238E27FC236}">
                  <a16:creationId xmlns:a16="http://schemas.microsoft.com/office/drawing/2014/main" id="{FBFB3FFB-653C-55F5-2382-E9E0DFC67A6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 l="21391" r="25129"/>
            <a:stretch/>
          </p:blipFill>
          <p:spPr>
            <a:xfrm>
              <a:off x="6611269" y="2251951"/>
              <a:ext cx="281747" cy="563026"/>
            </a:xfrm>
            <a:prstGeom prst="rect">
              <a:avLst/>
            </a:prstGeom>
          </p:spPr>
        </p:pic>
        <p:pic>
          <p:nvPicPr>
            <p:cNvPr id="91" name="Graphique 90" descr="Homme avec un remplissage uni">
              <a:extLst>
                <a:ext uri="{FF2B5EF4-FFF2-40B4-BE49-F238E27FC236}">
                  <a16:creationId xmlns:a16="http://schemas.microsoft.com/office/drawing/2014/main" id="{78774570-B534-BA30-C23A-D0A7BADF66A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 l="21391" r="25129"/>
            <a:stretch/>
          </p:blipFill>
          <p:spPr>
            <a:xfrm>
              <a:off x="6940085" y="2251951"/>
              <a:ext cx="281747" cy="563026"/>
            </a:xfrm>
            <a:prstGeom prst="rect">
              <a:avLst/>
            </a:prstGeom>
          </p:spPr>
        </p:pic>
        <p:pic>
          <p:nvPicPr>
            <p:cNvPr id="92" name="Graphique 91" descr="Homme avec un remplissage uni">
              <a:extLst>
                <a:ext uri="{FF2B5EF4-FFF2-40B4-BE49-F238E27FC236}">
                  <a16:creationId xmlns:a16="http://schemas.microsoft.com/office/drawing/2014/main" id="{6C9CFE46-CBAA-A954-3307-A99EEB231A8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 l="21391" r="25129"/>
            <a:stretch/>
          </p:blipFill>
          <p:spPr>
            <a:xfrm>
              <a:off x="7268900" y="2251951"/>
              <a:ext cx="281747" cy="563026"/>
            </a:xfrm>
            <a:prstGeom prst="rect">
              <a:avLst/>
            </a:prstGeom>
          </p:spPr>
        </p:pic>
        <p:pic>
          <p:nvPicPr>
            <p:cNvPr id="93" name="Graphique 92" descr="Homme avec un remplissage uni">
              <a:extLst>
                <a:ext uri="{FF2B5EF4-FFF2-40B4-BE49-F238E27FC236}">
                  <a16:creationId xmlns:a16="http://schemas.microsoft.com/office/drawing/2014/main" id="{3BC86E5F-5F36-8720-1A54-78332AE76C1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 l="21391" r="25129"/>
            <a:stretch/>
          </p:blipFill>
          <p:spPr>
            <a:xfrm>
              <a:off x="7597716" y="2251951"/>
              <a:ext cx="281747" cy="563026"/>
            </a:xfrm>
            <a:prstGeom prst="rect">
              <a:avLst/>
            </a:prstGeom>
          </p:spPr>
        </p:pic>
        <p:pic>
          <p:nvPicPr>
            <p:cNvPr id="94" name="Graphique 93" descr="Homme avec un remplissage uni">
              <a:extLst>
                <a:ext uri="{FF2B5EF4-FFF2-40B4-BE49-F238E27FC236}">
                  <a16:creationId xmlns:a16="http://schemas.microsoft.com/office/drawing/2014/main" id="{FA39F228-6430-A161-B238-9DB6978AD40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 l="21391" r="25129"/>
            <a:stretch/>
          </p:blipFill>
          <p:spPr>
            <a:xfrm>
              <a:off x="7926532" y="2251951"/>
              <a:ext cx="281747" cy="563026"/>
            </a:xfrm>
            <a:prstGeom prst="rect">
              <a:avLst/>
            </a:prstGeom>
          </p:spPr>
        </p:pic>
        <p:pic>
          <p:nvPicPr>
            <p:cNvPr id="95" name="Graphique 94" descr="Homme avec un remplissage uni">
              <a:extLst>
                <a:ext uri="{FF2B5EF4-FFF2-40B4-BE49-F238E27FC236}">
                  <a16:creationId xmlns:a16="http://schemas.microsoft.com/office/drawing/2014/main" id="{70E39843-C2CC-4186-6A1F-31DC10893BA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 l="21391" r="25129"/>
            <a:stretch/>
          </p:blipFill>
          <p:spPr>
            <a:xfrm>
              <a:off x="6611269" y="2870538"/>
              <a:ext cx="281747" cy="563026"/>
            </a:xfrm>
            <a:prstGeom prst="rect">
              <a:avLst/>
            </a:prstGeom>
          </p:spPr>
        </p:pic>
        <p:pic>
          <p:nvPicPr>
            <p:cNvPr id="96" name="Graphique 95" descr="Homme avec un remplissage uni">
              <a:extLst>
                <a:ext uri="{FF2B5EF4-FFF2-40B4-BE49-F238E27FC236}">
                  <a16:creationId xmlns:a16="http://schemas.microsoft.com/office/drawing/2014/main" id="{575A8275-5048-C458-7847-53591DBCDB8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 l="21391" r="25129"/>
            <a:stretch/>
          </p:blipFill>
          <p:spPr>
            <a:xfrm>
              <a:off x="6940085" y="2870538"/>
              <a:ext cx="281747" cy="563026"/>
            </a:xfrm>
            <a:prstGeom prst="rect">
              <a:avLst/>
            </a:prstGeom>
          </p:spPr>
        </p:pic>
        <p:pic>
          <p:nvPicPr>
            <p:cNvPr id="97" name="Graphique 96" descr="Homme avec un remplissage uni">
              <a:extLst>
                <a:ext uri="{FF2B5EF4-FFF2-40B4-BE49-F238E27FC236}">
                  <a16:creationId xmlns:a16="http://schemas.microsoft.com/office/drawing/2014/main" id="{3958D057-B488-49D6-3A11-B7ADE869D03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 l="21391" r="25129"/>
            <a:stretch/>
          </p:blipFill>
          <p:spPr>
            <a:xfrm>
              <a:off x="7268900" y="2870538"/>
              <a:ext cx="281747" cy="563026"/>
            </a:xfrm>
            <a:prstGeom prst="rect">
              <a:avLst/>
            </a:prstGeom>
          </p:spPr>
        </p:pic>
        <p:pic>
          <p:nvPicPr>
            <p:cNvPr id="98" name="Graphique 97" descr="Homme avec un remplissage uni">
              <a:extLst>
                <a:ext uri="{FF2B5EF4-FFF2-40B4-BE49-F238E27FC236}">
                  <a16:creationId xmlns:a16="http://schemas.microsoft.com/office/drawing/2014/main" id="{AE355577-9258-59A2-230E-97F70B2EA6C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 l="21391" r="25129"/>
            <a:stretch/>
          </p:blipFill>
          <p:spPr>
            <a:xfrm>
              <a:off x="7597716" y="2870538"/>
              <a:ext cx="281747" cy="563026"/>
            </a:xfrm>
            <a:prstGeom prst="rect">
              <a:avLst/>
            </a:prstGeom>
          </p:spPr>
        </p:pic>
        <p:pic>
          <p:nvPicPr>
            <p:cNvPr id="99" name="Graphique 98" descr="Homme avec un remplissage uni">
              <a:extLst>
                <a:ext uri="{FF2B5EF4-FFF2-40B4-BE49-F238E27FC236}">
                  <a16:creationId xmlns:a16="http://schemas.microsoft.com/office/drawing/2014/main" id="{759D81F0-50E8-57B8-2E70-F1246FBBBFB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 l="21391" r="25129"/>
            <a:stretch/>
          </p:blipFill>
          <p:spPr>
            <a:xfrm>
              <a:off x="7926532" y="2870538"/>
              <a:ext cx="281747" cy="563026"/>
            </a:xfrm>
            <a:prstGeom prst="rect">
              <a:avLst/>
            </a:prstGeom>
          </p:spPr>
        </p:pic>
        <p:pic>
          <p:nvPicPr>
            <p:cNvPr id="100" name="Graphique 99" descr="Homme avec un remplissage uni">
              <a:extLst>
                <a:ext uri="{FF2B5EF4-FFF2-40B4-BE49-F238E27FC236}">
                  <a16:creationId xmlns:a16="http://schemas.microsoft.com/office/drawing/2014/main" id="{9064D1A1-8797-E1F1-2D3A-4949EC542DC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 l="21391" r="25129"/>
            <a:stretch/>
          </p:blipFill>
          <p:spPr>
            <a:xfrm>
              <a:off x="6611269" y="3489611"/>
              <a:ext cx="281747" cy="563026"/>
            </a:xfrm>
            <a:prstGeom prst="rect">
              <a:avLst/>
            </a:prstGeom>
          </p:spPr>
        </p:pic>
        <p:pic>
          <p:nvPicPr>
            <p:cNvPr id="101" name="Graphique 100" descr="Homme avec un remplissage uni">
              <a:extLst>
                <a:ext uri="{FF2B5EF4-FFF2-40B4-BE49-F238E27FC236}">
                  <a16:creationId xmlns:a16="http://schemas.microsoft.com/office/drawing/2014/main" id="{368C544D-0609-8350-E806-2DC3F20C505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 l="21391" r="25129"/>
            <a:stretch/>
          </p:blipFill>
          <p:spPr>
            <a:xfrm>
              <a:off x="6940085" y="3489611"/>
              <a:ext cx="281747" cy="563026"/>
            </a:xfrm>
            <a:prstGeom prst="rect">
              <a:avLst/>
            </a:prstGeom>
          </p:spPr>
        </p:pic>
        <p:pic>
          <p:nvPicPr>
            <p:cNvPr id="102" name="Graphique 101" descr="Homme avec un remplissage uni">
              <a:extLst>
                <a:ext uri="{FF2B5EF4-FFF2-40B4-BE49-F238E27FC236}">
                  <a16:creationId xmlns:a16="http://schemas.microsoft.com/office/drawing/2014/main" id="{FE7B691D-88E0-DD4D-838E-6D60BBE314C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 l="21391" r="25129"/>
            <a:stretch/>
          </p:blipFill>
          <p:spPr>
            <a:xfrm>
              <a:off x="7268900" y="3489611"/>
              <a:ext cx="281747" cy="563026"/>
            </a:xfrm>
            <a:prstGeom prst="rect">
              <a:avLst/>
            </a:prstGeom>
          </p:spPr>
        </p:pic>
        <p:pic>
          <p:nvPicPr>
            <p:cNvPr id="103" name="Graphique 102" descr="Homme avec un remplissage uni">
              <a:extLst>
                <a:ext uri="{FF2B5EF4-FFF2-40B4-BE49-F238E27FC236}">
                  <a16:creationId xmlns:a16="http://schemas.microsoft.com/office/drawing/2014/main" id="{BAEBB100-2776-FE07-1A59-8020AEE8BD6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 l="21391" r="25129"/>
            <a:stretch/>
          </p:blipFill>
          <p:spPr>
            <a:xfrm>
              <a:off x="7597716" y="3489611"/>
              <a:ext cx="281747" cy="563026"/>
            </a:xfrm>
            <a:prstGeom prst="rect">
              <a:avLst/>
            </a:prstGeom>
          </p:spPr>
        </p:pic>
        <p:pic>
          <p:nvPicPr>
            <p:cNvPr id="104" name="Graphique 103" descr="Homme avec un remplissage uni">
              <a:extLst>
                <a:ext uri="{FF2B5EF4-FFF2-40B4-BE49-F238E27FC236}">
                  <a16:creationId xmlns:a16="http://schemas.microsoft.com/office/drawing/2014/main" id="{B2CF42F2-A542-5206-7A3C-FEC6AA5BBA1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 l="21391" r="25129"/>
            <a:stretch/>
          </p:blipFill>
          <p:spPr>
            <a:xfrm>
              <a:off x="7926532" y="3489611"/>
              <a:ext cx="281747" cy="563026"/>
            </a:xfrm>
            <a:prstGeom prst="rect">
              <a:avLst/>
            </a:prstGeom>
          </p:spPr>
        </p:pic>
        <p:pic>
          <p:nvPicPr>
            <p:cNvPr id="105" name="Graphique 104" descr="Homme avec un remplissage uni">
              <a:extLst>
                <a:ext uri="{FF2B5EF4-FFF2-40B4-BE49-F238E27FC236}">
                  <a16:creationId xmlns:a16="http://schemas.microsoft.com/office/drawing/2014/main" id="{7DB7C7A1-9FA2-117E-42DC-34E1DD42AEF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 l="21391" r="25129"/>
            <a:stretch/>
          </p:blipFill>
          <p:spPr>
            <a:xfrm>
              <a:off x="6611269" y="4108684"/>
              <a:ext cx="281747" cy="563026"/>
            </a:xfrm>
            <a:prstGeom prst="rect">
              <a:avLst/>
            </a:prstGeom>
          </p:spPr>
        </p:pic>
        <p:pic>
          <p:nvPicPr>
            <p:cNvPr id="106" name="Graphique 105" descr="Homme avec un remplissage uni">
              <a:extLst>
                <a:ext uri="{FF2B5EF4-FFF2-40B4-BE49-F238E27FC236}">
                  <a16:creationId xmlns:a16="http://schemas.microsoft.com/office/drawing/2014/main" id="{9634D72A-51F2-FD5A-9960-5946987AFC7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 l="21391" r="25129"/>
            <a:stretch/>
          </p:blipFill>
          <p:spPr>
            <a:xfrm>
              <a:off x="6940085" y="4108684"/>
              <a:ext cx="281747" cy="563026"/>
            </a:xfrm>
            <a:prstGeom prst="rect">
              <a:avLst/>
            </a:prstGeom>
          </p:spPr>
        </p:pic>
        <p:pic>
          <p:nvPicPr>
            <p:cNvPr id="107" name="Graphique 106" descr="Homme avec un remplissage uni">
              <a:extLst>
                <a:ext uri="{FF2B5EF4-FFF2-40B4-BE49-F238E27FC236}">
                  <a16:creationId xmlns:a16="http://schemas.microsoft.com/office/drawing/2014/main" id="{9508614A-99A3-CF57-25C9-A99081341E2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 l="21391" r="25129"/>
            <a:stretch/>
          </p:blipFill>
          <p:spPr>
            <a:xfrm>
              <a:off x="7268900" y="4108684"/>
              <a:ext cx="281747" cy="563026"/>
            </a:xfrm>
            <a:prstGeom prst="rect">
              <a:avLst/>
            </a:prstGeom>
          </p:spPr>
        </p:pic>
        <p:pic>
          <p:nvPicPr>
            <p:cNvPr id="108" name="Graphique 107" descr="Homme avec un remplissage uni">
              <a:extLst>
                <a:ext uri="{FF2B5EF4-FFF2-40B4-BE49-F238E27FC236}">
                  <a16:creationId xmlns:a16="http://schemas.microsoft.com/office/drawing/2014/main" id="{D55B8492-3F99-4549-5B40-7A3DD2F9D89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 l="21391" r="25129"/>
            <a:stretch/>
          </p:blipFill>
          <p:spPr>
            <a:xfrm>
              <a:off x="7597716" y="4108684"/>
              <a:ext cx="281747" cy="563026"/>
            </a:xfrm>
            <a:prstGeom prst="rect">
              <a:avLst/>
            </a:prstGeom>
          </p:spPr>
        </p:pic>
        <p:pic>
          <p:nvPicPr>
            <p:cNvPr id="109" name="Graphique 108" descr="Homme avec un remplissage uni">
              <a:extLst>
                <a:ext uri="{FF2B5EF4-FFF2-40B4-BE49-F238E27FC236}">
                  <a16:creationId xmlns:a16="http://schemas.microsoft.com/office/drawing/2014/main" id="{6687D872-3F7F-EAB1-B3CC-3A39D030C19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 l="21391" r="25129"/>
            <a:stretch/>
          </p:blipFill>
          <p:spPr>
            <a:xfrm>
              <a:off x="7926532" y="4108684"/>
              <a:ext cx="281747" cy="563026"/>
            </a:xfrm>
            <a:prstGeom prst="rect">
              <a:avLst/>
            </a:prstGeom>
          </p:spPr>
        </p:pic>
      </p:grpSp>
      <p:sp>
        <p:nvSpPr>
          <p:cNvPr id="110" name="ZoneTexte 109">
            <a:extLst>
              <a:ext uri="{FF2B5EF4-FFF2-40B4-BE49-F238E27FC236}">
                <a16:creationId xmlns:a16="http://schemas.microsoft.com/office/drawing/2014/main" id="{65CA3943-83A1-CCDE-2081-5C8CC27F96FA}"/>
              </a:ext>
            </a:extLst>
          </p:cNvPr>
          <p:cNvSpPr txBox="1"/>
          <p:nvPr/>
        </p:nvSpPr>
        <p:spPr>
          <a:xfrm>
            <a:off x="1268691" y="1318895"/>
            <a:ext cx="156188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fr-CH" sz="1600" b="1" dirty="0" err="1">
                <a:latin typeface="☞GILROY-BOLD" pitchFamily="2" charset="77"/>
                <a:ea typeface="Arial Unicode MS" panose="020B0604020202020204" pitchFamily="34" charset="-128"/>
                <a:cs typeface="Arial Unicode MS" panose="020B0604020202020204" pitchFamily="34" charset="-128"/>
              </a:rPr>
              <a:t>Universität</a:t>
            </a:r>
            <a:endParaRPr lang="fr-CH" sz="1600" b="1" dirty="0">
              <a:latin typeface="☞GILROY-BOLD" pitchFamily="2" charset="77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5B56FD59-5903-F63A-A115-E084950C10D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24030" y="254918"/>
            <a:ext cx="700587" cy="7023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60949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phique 4" descr="Homme avec un remplissage uni">
            <a:extLst>
              <a:ext uri="{FF2B5EF4-FFF2-40B4-BE49-F238E27FC236}">
                <a16:creationId xmlns:a16="http://schemas.microsoft.com/office/drawing/2014/main" id="{2034FE1E-A6FD-5495-8370-93F3A6A52E6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21391" r="25129"/>
          <a:stretch/>
        </p:blipFill>
        <p:spPr>
          <a:xfrm>
            <a:off x="1333584" y="1750222"/>
            <a:ext cx="213783" cy="352125"/>
          </a:xfrm>
          <a:prstGeom prst="rect">
            <a:avLst/>
          </a:prstGeom>
        </p:spPr>
      </p:pic>
      <p:pic>
        <p:nvPicPr>
          <p:cNvPr id="6" name="Graphique 5" descr="Homme avec un remplissage uni">
            <a:extLst>
              <a:ext uri="{FF2B5EF4-FFF2-40B4-BE49-F238E27FC236}">
                <a16:creationId xmlns:a16="http://schemas.microsoft.com/office/drawing/2014/main" id="{2CE42EF4-2E04-9B5D-B0C1-A0838E92299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21391" r="25129"/>
          <a:stretch/>
        </p:blipFill>
        <p:spPr>
          <a:xfrm>
            <a:off x="1583082" y="1750222"/>
            <a:ext cx="213783" cy="352125"/>
          </a:xfrm>
          <a:prstGeom prst="rect">
            <a:avLst/>
          </a:prstGeom>
        </p:spPr>
      </p:pic>
      <p:pic>
        <p:nvPicPr>
          <p:cNvPr id="7" name="Graphique 6" descr="Homme avec un remplissage uni">
            <a:extLst>
              <a:ext uri="{FF2B5EF4-FFF2-40B4-BE49-F238E27FC236}">
                <a16:creationId xmlns:a16="http://schemas.microsoft.com/office/drawing/2014/main" id="{C90BA706-982B-9933-0E21-A7EDD403CFE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21391" r="25129"/>
          <a:stretch/>
        </p:blipFill>
        <p:spPr>
          <a:xfrm>
            <a:off x="1832580" y="1750222"/>
            <a:ext cx="213783" cy="352125"/>
          </a:xfrm>
          <a:prstGeom prst="rect">
            <a:avLst/>
          </a:prstGeom>
        </p:spPr>
      </p:pic>
      <p:pic>
        <p:nvPicPr>
          <p:cNvPr id="8" name="Graphique 7" descr="Homme avec un remplissage uni">
            <a:extLst>
              <a:ext uri="{FF2B5EF4-FFF2-40B4-BE49-F238E27FC236}">
                <a16:creationId xmlns:a16="http://schemas.microsoft.com/office/drawing/2014/main" id="{5A01F9AA-F70C-3FF7-86EB-E6FCB8E1583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21391" r="25129"/>
          <a:stretch/>
        </p:blipFill>
        <p:spPr>
          <a:xfrm>
            <a:off x="2082078" y="1750222"/>
            <a:ext cx="213783" cy="352125"/>
          </a:xfrm>
          <a:prstGeom prst="rect">
            <a:avLst/>
          </a:prstGeom>
        </p:spPr>
      </p:pic>
      <p:pic>
        <p:nvPicPr>
          <p:cNvPr id="9" name="Graphique 8" descr="Homme avec un remplissage uni">
            <a:extLst>
              <a:ext uri="{FF2B5EF4-FFF2-40B4-BE49-F238E27FC236}">
                <a16:creationId xmlns:a16="http://schemas.microsoft.com/office/drawing/2014/main" id="{692F0AFA-9230-2855-8277-805D0AF780C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21391" r="25129"/>
          <a:stretch/>
        </p:blipFill>
        <p:spPr>
          <a:xfrm>
            <a:off x="2331576" y="1750222"/>
            <a:ext cx="213783" cy="352125"/>
          </a:xfrm>
          <a:prstGeom prst="rect">
            <a:avLst/>
          </a:prstGeom>
        </p:spPr>
      </p:pic>
      <p:pic>
        <p:nvPicPr>
          <p:cNvPr id="10" name="Graphique 9" descr="Homme avec un remplissage uni">
            <a:extLst>
              <a:ext uri="{FF2B5EF4-FFF2-40B4-BE49-F238E27FC236}">
                <a16:creationId xmlns:a16="http://schemas.microsoft.com/office/drawing/2014/main" id="{E6997ABA-DAB7-A361-B99D-7B24B5F413B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21391" r="25129"/>
          <a:stretch/>
        </p:blipFill>
        <p:spPr>
          <a:xfrm>
            <a:off x="2581074" y="1750222"/>
            <a:ext cx="213783" cy="352125"/>
          </a:xfrm>
          <a:prstGeom prst="rect">
            <a:avLst/>
          </a:prstGeom>
        </p:spPr>
      </p:pic>
      <p:pic>
        <p:nvPicPr>
          <p:cNvPr id="11" name="Graphique 10" descr="Homme avec un remplissage uni">
            <a:extLst>
              <a:ext uri="{FF2B5EF4-FFF2-40B4-BE49-F238E27FC236}">
                <a16:creationId xmlns:a16="http://schemas.microsoft.com/office/drawing/2014/main" id="{D2DFD3F7-C09B-37C7-FAA9-9D11648A2AD8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l="21391" r="25129"/>
          <a:stretch/>
        </p:blipFill>
        <p:spPr>
          <a:xfrm>
            <a:off x="2830572" y="1750222"/>
            <a:ext cx="213783" cy="352125"/>
          </a:xfrm>
          <a:prstGeom prst="rect">
            <a:avLst/>
          </a:prstGeom>
        </p:spPr>
      </p:pic>
      <p:pic>
        <p:nvPicPr>
          <p:cNvPr id="12" name="Graphique 11" descr="Homme avec un remplissage uni">
            <a:extLst>
              <a:ext uri="{FF2B5EF4-FFF2-40B4-BE49-F238E27FC236}">
                <a16:creationId xmlns:a16="http://schemas.microsoft.com/office/drawing/2014/main" id="{D1278B33-D3CA-3CB8-52CE-605B2B031619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l="21391" r="25129"/>
          <a:stretch/>
        </p:blipFill>
        <p:spPr>
          <a:xfrm>
            <a:off x="3080071" y="1750222"/>
            <a:ext cx="213783" cy="352125"/>
          </a:xfrm>
          <a:prstGeom prst="rect">
            <a:avLst/>
          </a:prstGeom>
        </p:spPr>
      </p:pic>
      <p:pic>
        <p:nvPicPr>
          <p:cNvPr id="13" name="Graphique 12" descr="Homme avec un remplissage uni">
            <a:extLst>
              <a:ext uri="{FF2B5EF4-FFF2-40B4-BE49-F238E27FC236}">
                <a16:creationId xmlns:a16="http://schemas.microsoft.com/office/drawing/2014/main" id="{3323C99F-FC93-E0F9-2287-B78FA3633589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l="21391" r="25129"/>
          <a:stretch/>
        </p:blipFill>
        <p:spPr>
          <a:xfrm>
            <a:off x="3307255" y="1750222"/>
            <a:ext cx="213783" cy="352125"/>
          </a:xfrm>
          <a:prstGeom prst="rect">
            <a:avLst/>
          </a:prstGeom>
        </p:spPr>
      </p:pic>
      <p:pic>
        <p:nvPicPr>
          <p:cNvPr id="14" name="Graphique 13" descr="Homme avec un remplissage uni">
            <a:extLst>
              <a:ext uri="{FF2B5EF4-FFF2-40B4-BE49-F238E27FC236}">
                <a16:creationId xmlns:a16="http://schemas.microsoft.com/office/drawing/2014/main" id="{BFB8EF77-EE0E-16D4-AC2D-FB91792418B3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l="21391" r="25129"/>
          <a:stretch/>
        </p:blipFill>
        <p:spPr>
          <a:xfrm>
            <a:off x="3556754" y="1750222"/>
            <a:ext cx="213783" cy="352125"/>
          </a:xfrm>
          <a:prstGeom prst="rect">
            <a:avLst/>
          </a:prstGeom>
        </p:spPr>
      </p:pic>
      <p:pic>
        <p:nvPicPr>
          <p:cNvPr id="15" name="Graphique 14" descr="Homme avec un remplissage uni">
            <a:extLst>
              <a:ext uri="{FF2B5EF4-FFF2-40B4-BE49-F238E27FC236}">
                <a16:creationId xmlns:a16="http://schemas.microsoft.com/office/drawing/2014/main" id="{9C3F2AAB-C18F-7035-7F1B-CD1AA1FEBB80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l="21391" r="25129"/>
          <a:stretch/>
        </p:blipFill>
        <p:spPr>
          <a:xfrm>
            <a:off x="3806251" y="1750222"/>
            <a:ext cx="213783" cy="352125"/>
          </a:xfrm>
          <a:prstGeom prst="rect">
            <a:avLst/>
          </a:prstGeom>
        </p:spPr>
      </p:pic>
      <p:pic>
        <p:nvPicPr>
          <p:cNvPr id="16" name="Graphique 15" descr="Homme avec un remplissage uni">
            <a:extLst>
              <a:ext uri="{FF2B5EF4-FFF2-40B4-BE49-F238E27FC236}">
                <a16:creationId xmlns:a16="http://schemas.microsoft.com/office/drawing/2014/main" id="{8ED50050-2ABE-18B5-D6F3-E38F4EDA1A62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l="21391" r="25129"/>
          <a:stretch/>
        </p:blipFill>
        <p:spPr>
          <a:xfrm>
            <a:off x="4055750" y="1750222"/>
            <a:ext cx="213783" cy="352125"/>
          </a:xfrm>
          <a:prstGeom prst="rect">
            <a:avLst/>
          </a:prstGeom>
        </p:spPr>
      </p:pic>
      <p:pic>
        <p:nvPicPr>
          <p:cNvPr id="17" name="Graphique 16" descr="Homme avec un remplissage uni">
            <a:extLst>
              <a:ext uri="{FF2B5EF4-FFF2-40B4-BE49-F238E27FC236}">
                <a16:creationId xmlns:a16="http://schemas.microsoft.com/office/drawing/2014/main" id="{C9EDB788-F441-8803-3EF1-FB71C64E4D07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l="21391" r="25129"/>
          <a:stretch/>
        </p:blipFill>
        <p:spPr>
          <a:xfrm>
            <a:off x="4305248" y="1750222"/>
            <a:ext cx="213783" cy="352125"/>
          </a:xfrm>
          <a:prstGeom prst="rect">
            <a:avLst/>
          </a:prstGeom>
        </p:spPr>
      </p:pic>
      <p:pic>
        <p:nvPicPr>
          <p:cNvPr id="18" name="Graphique 17" descr="Homme avec un remplissage uni">
            <a:extLst>
              <a:ext uri="{FF2B5EF4-FFF2-40B4-BE49-F238E27FC236}">
                <a16:creationId xmlns:a16="http://schemas.microsoft.com/office/drawing/2014/main" id="{4DA0C8DD-9D91-A6C3-5CC0-4DE5612A7FA7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l="21391" r="25129"/>
          <a:stretch/>
        </p:blipFill>
        <p:spPr>
          <a:xfrm>
            <a:off x="4554745" y="1750222"/>
            <a:ext cx="213783" cy="352125"/>
          </a:xfrm>
          <a:prstGeom prst="rect">
            <a:avLst/>
          </a:prstGeom>
        </p:spPr>
      </p:pic>
      <p:pic>
        <p:nvPicPr>
          <p:cNvPr id="19" name="Graphique 18" descr="Homme avec un remplissage uni">
            <a:extLst>
              <a:ext uri="{FF2B5EF4-FFF2-40B4-BE49-F238E27FC236}">
                <a16:creationId xmlns:a16="http://schemas.microsoft.com/office/drawing/2014/main" id="{4B8C1D4B-DAB5-89D1-A749-5715247E7A58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l="21391" r="25129"/>
          <a:stretch/>
        </p:blipFill>
        <p:spPr>
          <a:xfrm>
            <a:off x="4804244" y="1750222"/>
            <a:ext cx="213783" cy="352125"/>
          </a:xfrm>
          <a:prstGeom prst="rect">
            <a:avLst/>
          </a:prstGeom>
        </p:spPr>
      </p:pic>
      <p:pic>
        <p:nvPicPr>
          <p:cNvPr id="20" name="Graphique 19" descr="Homme avec un remplissage uni">
            <a:extLst>
              <a:ext uri="{FF2B5EF4-FFF2-40B4-BE49-F238E27FC236}">
                <a16:creationId xmlns:a16="http://schemas.microsoft.com/office/drawing/2014/main" id="{E9A9D08B-A754-21B5-978A-CBA9930DC4AF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l="21391" r="25129"/>
          <a:stretch/>
        </p:blipFill>
        <p:spPr>
          <a:xfrm>
            <a:off x="5053742" y="1750222"/>
            <a:ext cx="213783" cy="352125"/>
          </a:xfrm>
          <a:prstGeom prst="rect">
            <a:avLst/>
          </a:prstGeom>
        </p:spPr>
      </p:pic>
      <p:pic>
        <p:nvPicPr>
          <p:cNvPr id="21" name="Graphique 20" descr="Homme avec un remplissage uni">
            <a:extLst>
              <a:ext uri="{FF2B5EF4-FFF2-40B4-BE49-F238E27FC236}">
                <a16:creationId xmlns:a16="http://schemas.microsoft.com/office/drawing/2014/main" id="{0D564380-48A6-5A79-F844-A422371C388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21391" r="25129"/>
          <a:stretch/>
        </p:blipFill>
        <p:spPr>
          <a:xfrm>
            <a:off x="1333584" y="2137096"/>
            <a:ext cx="213783" cy="352125"/>
          </a:xfrm>
          <a:prstGeom prst="rect">
            <a:avLst/>
          </a:prstGeom>
        </p:spPr>
      </p:pic>
      <p:pic>
        <p:nvPicPr>
          <p:cNvPr id="22" name="Graphique 21" descr="Homme avec un remplissage uni">
            <a:extLst>
              <a:ext uri="{FF2B5EF4-FFF2-40B4-BE49-F238E27FC236}">
                <a16:creationId xmlns:a16="http://schemas.microsoft.com/office/drawing/2014/main" id="{9A285E22-790D-884C-8726-07FCABA05C4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21391" r="25129"/>
          <a:stretch/>
        </p:blipFill>
        <p:spPr>
          <a:xfrm>
            <a:off x="1583082" y="2137096"/>
            <a:ext cx="213783" cy="352125"/>
          </a:xfrm>
          <a:prstGeom prst="rect">
            <a:avLst/>
          </a:prstGeom>
        </p:spPr>
      </p:pic>
      <p:pic>
        <p:nvPicPr>
          <p:cNvPr id="23" name="Graphique 22" descr="Homme avec un remplissage uni">
            <a:extLst>
              <a:ext uri="{FF2B5EF4-FFF2-40B4-BE49-F238E27FC236}">
                <a16:creationId xmlns:a16="http://schemas.microsoft.com/office/drawing/2014/main" id="{9CEACC94-96F7-E05A-0808-CC64810D64C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21391" r="25129"/>
          <a:stretch/>
        </p:blipFill>
        <p:spPr>
          <a:xfrm>
            <a:off x="1832580" y="2137096"/>
            <a:ext cx="213783" cy="352125"/>
          </a:xfrm>
          <a:prstGeom prst="rect">
            <a:avLst/>
          </a:prstGeom>
        </p:spPr>
      </p:pic>
      <p:pic>
        <p:nvPicPr>
          <p:cNvPr id="24" name="Graphique 23" descr="Homme avec un remplissage uni">
            <a:extLst>
              <a:ext uri="{FF2B5EF4-FFF2-40B4-BE49-F238E27FC236}">
                <a16:creationId xmlns:a16="http://schemas.microsoft.com/office/drawing/2014/main" id="{338CA569-3595-AE7C-AA2D-1BDFDFF4C0F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21391" r="25129"/>
          <a:stretch/>
        </p:blipFill>
        <p:spPr>
          <a:xfrm>
            <a:off x="2082078" y="2137096"/>
            <a:ext cx="213783" cy="352125"/>
          </a:xfrm>
          <a:prstGeom prst="rect">
            <a:avLst/>
          </a:prstGeom>
        </p:spPr>
      </p:pic>
      <p:pic>
        <p:nvPicPr>
          <p:cNvPr id="25" name="Graphique 24" descr="Homme avec un remplissage uni">
            <a:extLst>
              <a:ext uri="{FF2B5EF4-FFF2-40B4-BE49-F238E27FC236}">
                <a16:creationId xmlns:a16="http://schemas.microsoft.com/office/drawing/2014/main" id="{B7BDF66F-8E1D-6B30-31C5-728DD1EC47A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21391" r="25129"/>
          <a:stretch/>
        </p:blipFill>
        <p:spPr>
          <a:xfrm>
            <a:off x="2331576" y="2137096"/>
            <a:ext cx="213783" cy="352125"/>
          </a:xfrm>
          <a:prstGeom prst="rect">
            <a:avLst/>
          </a:prstGeom>
        </p:spPr>
      </p:pic>
      <p:pic>
        <p:nvPicPr>
          <p:cNvPr id="26" name="Graphique 25" descr="Homme avec un remplissage uni">
            <a:extLst>
              <a:ext uri="{FF2B5EF4-FFF2-40B4-BE49-F238E27FC236}">
                <a16:creationId xmlns:a16="http://schemas.microsoft.com/office/drawing/2014/main" id="{1CB249BE-71CD-0BA8-6A57-37DBF08D78C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21391" r="25129"/>
          <a:stretch/>
        </p:blipFill>
        <p:spPr>
          <a:xfrm>
            <a:off x="2581074" y="2137096"/>
            <a:ext cx="213783" cy="352125"/>
          </a:xfrm>
          <a:prstGeom prst="rect">
            <a:avLst/>
          </a:prstGeom>
        </p:spPr>
      </p:pic>
      <p:pic>
        <p:nvPicPr>
          <p:cNvPr id="27" name="Graphique 26" descr="Homme avec un remplissage uni">
            <a:extLst>
              <a:ext uri="{FF2B5EF4-FFF2-40B4-BE49-F238E27FC236}">
                <a16:creationId xmlns:a16="http://schemas.microsoft.com/office/drawing/2014/main" id="{CE2BA69C-4A72-D006-8103-2B6FFCFE2B43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l="21391" r="25129"/>
          <a:stretch/>
        </p:blipFill>
        <p:spPr>
          <a:xfrm>
            <a:off x="2830572" y="2137096"/>
            <a:ext cx="213783" cy="352125"/>
          </a:xfrm>
          <a:prstGeom prst="rect">
            <a:avLst/>
          </a:prstGeom>
        </p:spPr>
      </p:pic>
      <p:pic>
        <p:nvPicPr>
          <p:cNvPr id="28" name="Graphique 27" descr="Homme avec un remplissage uni">
            <a:extLst>
              <a:ext uri="{FF2B5EF4-FFF2-40B4-BE49-F238E27FC236}">
                <a16:creationId xmlns:a16="http://schemas.microsoft.com/office/drawing/2014/main" id="{BEC50570-7780-8ECE-9B98-BD10E683231E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l="21391" r="25129"/>
          <a:stretch/>
        </p:blipFill>
        <p:spPr>
          <a:xfrm>
            <a:off x="3080071" y="2137096"/>
            <a:ext cx="213783" cy="352125"/>
          </a:xfrm>
          <a:prstGeom prst="rect">
            <a:avLst/>
          </a:prstGeom>
        </p:spPr>
      </p:pic>
      <p:pic>
        <p:nvPicPr>
          <p:cNvPr id="29" name="Graphique 28" descr="Homme avec un remplissage uni">
            <a:extLst>
              <a:ext uri="{FF2B5EF4-FFF2-40B4-BE49-F238E27FC236}">
                <a16:creationId xmlns:a16="http://schemas.microsoft.com/office/drawing/2014/main" id="{E5C87155-5982-9EB9-C88A-D8B00BEEE5F4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l="21391" r="25129"/>
          <a:stretch/>
        </p:blipFill>
        <p:spPr>
          <a:xfrm>
            <a:off x="3307255" y="2137096"/>
            <a:ext cx="213783" cy="352125"/>
          </a:xfrm>
          <a:prstGeom prst="rect">
            <a:avLst/>
          </a:prstGeom>
        </p:spPr>
      </p:pic>
      <p:pic>
        <p:nvPicPr>
          <p:cNvPr id="30" name="Graphique 29" descr="Homme avec un remplissage uni">
            <a:extLst>
              <a:ext uri="{FF2B5EF4-FFF2-40B4-BE49-F238E27FC236}">
                <a16:creationId xmlns:a16="http://schemas.microsoft.com/office/drawing/2014/main" id="{95445F3D-E71B-0804-FA31-53C6BB817B7B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l="21391" r="25129"/>
          <a:stretch/>
        </p:blipFill>
        <p:spPr>
          <a:xfrm>
            <a:off x="3556754" y="2137096"/>
            <a:ext cx="213783" cy="352125"/>
          </a:xfrm>
          <a:prstGeom prst="rect">
            <a:avLst/>
          </a:prstGeom>
        </p:spPr>
      </p:pic>
      <p:pic>
        <p:nvPicPr>
          <p:cNvPr id="31" name="Graphique 30" descr="Homme avec un remplissage uni">
            <a:extLst>
              <a:ext uri="{FF2B5EF4-FFF2-40B4-BE49-F238E27FC236}">
                <a16:creationId xmlns:a16="http://schemas.microsoft.com/office/drawing/2014/main" id="{52214034-FD6C-72DF-4461-E17285AAED5A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l="21391" r="25129"/>
          <a:stretch/>
        </p:blipFill>
        <p:spPr>
          <a:xfrm>
            <a:off x="3806251" y="2137096"/>
            <a:ext cx="213783" cy="352125"/>
          </a:xfrm>
          <a:prstGeom prst="rect">
            <a:avLst/>
          </a:prstGeom>
        </p:spPr>
      </p:pic>
      <p:pic>
        <p:nvPicPr>
          <p:cNvPr id="32" name="Graphique 31" descr="Homme avec un remplissage uni">
            <a:extLst>
              <a:ext uri="{FF2B5EF4-FFF2-40B4-BE49-F238E27FC236}">
                <a16:creationId xmlns:a16="http://schemas.microsoft.com/office/drawing/2014/main" id="{309FD9DF-3478-BDCD-82FD-05CFD8858186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l="21391" r="25129"/>
          <a:stretch/>
        </p:blipFill>
        <p:spPr>
          <a:xfrm>
            <a:off x="4055750" y="2137096"/>
            <a:ext cx="213783" cy="352125"/>
          </a:xfrm>
          <a:prstGeom prst="rect">
            <a:avLst/>
          </a:prstGeom>
        </p:spPr>
      </p:pic>
      <p:pic>
        <p:nvPicPr>
          <p:cNvPr id="33" name="Graphique 32" descr="Homme avec un remplissage uni">
            <a:extLst>
              <a:ext uri="{FF2B5EF4-FFF2-40B4-BE49-F238E27FC236}">
                <a16:creationId xmlns:a16="http://schemas.microsoft.com/office/drawing/2014/main" id="{C898003B-BFD8-1ED6-BE48-378163DD8257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l="21391" r="25129"/>
          <a:stretch/>
        </p:blipFill>
        <p:spPr>
          <a:xfrm>
            <a:off x="4305248" y="2137096"/>
            <a:ext cx="213783" cy="352125"/>
          </a:xfrm>
          <a:prstGeom prst="rect">
            <a:avLst/>
          </a:prstGeom>
        </p:spPr>
      </p:pic>
      <p:pic>
        <p:nvPicPr>
          <p:cNvPr id="34" name="Graphique 33" descr="Homme avec un remplissage uni">
            <a:extLst>
              <a:ext uri="{FF2B5EF4-FFF2-40B4-BE49-F238E27FC236}">
                <a16:creationId xmlns:a16="http://schemas.microsoft.com/office/drawing/2014/main" id="{469A5C61-83D3-5252-E9AE-7C38F2258AB6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l="21391" r="25129"/>
          <a:stretch/>
        </p:blipFill>
        <p:spPr>
          <a:xfrm>
            <a:off x="4554745" y="2137096"/>
            <a:ext cx="213783" cy="352125"/>
          </a:xfrm>
          <a:prstGeom prst="rect">
            <a:avLst/>
          </a:prstGeom>
        </p:spPr>
      </p:pic>
      <p:pic>
        <p:nvPicPr>
          <p:cNvPr id="35" name="Graphique 34" descr="Homme avec un remplissage uni">
            <a:extLst>
              <a:ext uri="{FF2B5EF4-FFF2-40B4-BE49-F238E27FC236}">
                <a16:creationId xmlns:a16="http://schemas.microsoft.com/office/drawing/2014/main" id="{AEC8A752-FB22-27B3-B519-EC5C8ADED3C1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l="21391" r="25129"/>
          <a:stretch/>
        </p:blipFill>
        <p:spPr>
          <a:xfrm>
            <a:off x="4804244" y="2137096"/>
            <a:ext cx="213783" cy="352125"/>
          </a:xfrm>
          <a:prstGeom prst="rect">
            <a:avLst/>
          </a:prstGeom>
        </p:spPr>
      </p:pic>
      <p:pic>
        <p:nvPicPr>
          <p:cNvPr id="36" name="Graphique 35" descr="Homme avec un remplissage uni">
            <a:extLst>
              <a:ext uri="{FF2B5EF4-FFF2-40B4-BE49-F238E27FC236}">
                <a16:creationId xmlns:a16="http://schemas.microsoft.com/office/drawing/2014/main" id="{7EC3D443-4C05-D3CF-E824-FE629867371A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l="21391" r="25129"/>
          <a:stretch/>
        </p:blipFill>
        <p:spPr>
          <a:xfrm>
            <a:off x="5053742" y="2137096"/>
            <a:ext cx="213783" cy="352125"/>
          </a:xfrm>
          <a:prstGeom prst="rect">
            <a:avLst/>
          </a:prstGeom>
        </p:spPr>
      </p:pic>
      <p:pic>
        <p:nvPicPr>
          <p:cNvPr id="37" name="Graphique 36" descr="Homme avec un remplissage uni">
            <a:extLst>
              <a:ext uri="{FF2B5EF4-FFF2-40B4-BE49-F238E27FC236}">
                <a16:creationId xmlns:a16="http://schemas.microsoft.com/office/drawing/2014/main" id="{1DEE07F4-D7E9-5055-090B-7B8CDD3AA47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21391" r="25129"/>
          <a:stretch/>
        </p:blipFill>
        <p:spPr>
          <a:xfrm>
            <a:off x="1333584" y="2523970"/>
            <a:ext cx="213783" cy="352125"/>
          </a:xfrm>
          <a:prstGeom prst="rect">
            <a:avLst/>
          </a:prstGeom>
        </p:spPr>
      </p:pic>
      <p:pic>
        <p:nvPicPr>
          <p:cNvPr id="38" name="Graphique 37" descr="Homme avec un remplissage uni">
            <a:extLst>
              <a:ext uri="{FF2B5EF4-FFF2-40B4-BE49-F238E27FC236}">
                <a16:creationId xmlns:a16="http://schemas.microsoft.com/office/drawing/2014/main" id="{9AD42D3E-C4DE-9E75-3987-F1C28BEACFD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21391" r="25129"/>
          <a:stretch/>
        </p:blipFill>
        <p:spPr>
          <a:xfrm>
            <a:off x="1583082" y="2523970"/>
            <a:ext cx="213783" cy="352125"/>
          </a:xfrm>
          <a:prstGeom prst="rect">
            <a:avLst/>
          </a:prstGeom>
        </p:spPr>
      </p:pic>
      <p:pic>
        <p:nvPicPr>
          <p:cNvPr id="39" name="Graphique 38" descr="Homme avec un remplissage uni">
            <a:extLst>
              <a:ext uri="{FF2B5EF4-FFF2-40B4-BE49-F238E27FC236}">
                <a16:creationId xmlns:a16="http://schemas.microsoft.com/office/drawing/2014/main" id="{1AC93717-0491-3A41-3D8F-5048629F035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21391" r="25129"/>
          <a:stretch/>
        </p:blipFill>
        <p:spPr>
          <a:xfrm>
            <a:off x="1832580" y="2523970"/>
            <a:ext cx="213783" cy="352125"/>
          </a:xfrm>
          <a:prstGeom prst="rect">
            <a:avLst/>
          </a:prstGeom>
        </p:spPr>
      </p:pic>
      <p:pic>
        <p:nvPicPr>
          <p:cNvPr id="40" name="Graphique 39" descr="Homme avec un remplissage uni">
            <a:extLst>
              <a:ext uri="{FF2B5EF4-FFF2-40B4-BE49-F238E27FC236}">
                <a16:creationId xmlns:a16="http://schemas.microsoft.com/office/drawing/2014/main" id="{1DF6CFD4-E2A4-0FD5-73CC-3CD295DB3C4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21391" r="25129"/>
          <a:stretch/>
        </p:blipFill>
        <p:spPr>
          <a:xfrm>
            <a:off x="2082078" y="2523970"/>
            <a:ext cx="213783" cy="352125"/>
          </a:xfrm>
          <a:prstGeom prst="rect">
            <a:avLst/>
          </a:prstGeom>
        </p:spPr>
      </p:pic>
      <p:pic>
        <p:nvPicPr>
          <p:cNvPr id="41" name="Graphique 40" descr="Homme avec un remplissage uni">
            <a:extLst>
              <a:ext uri="{FF2B5EF4-FFF2-40B4-BE49-F238E27FC236}">
                <a16:creationId xmlns:a16="http://schemas.microsoft.com/office/drawing/2014/main" id="{75C1C868-0C63-9921-AC61-99D27E0A57B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21391" r="25129"/>
          <a:stretch/>
        </p:blipFill>
        <p:spPr>
          <a:xfrm>
            <a:off x="2331576" y="2523970"/>
            <a:ext cx="213783" cy="352125"/>
          </a:xfrm>
          <a:prstGeom prst="rect">
            <a:avLst/>
          </a:prstGeom>
        </p:spPr>
      </p:pic>
      <p:pic>
        <p:nvPicPr>
          <p:cNvPr id="42" name="Graphique 41" descr="Homme avec un remplissage uni">
            <a:extLst>
              <a:ext uri="{FF2B5EF4-FFF2-40B4-BE49-F238E27FC236}">
                <a16:creationId xmlns:a16="http://schemas.microsoft.com/office/drawing/2014/main" id="{DA16A26C-40E1-A07C-191E-4B381300A7B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21391" r="25129"/>
          <a:stretch/>
        </p:blipFill>
        <p:spPr>
          <a:xfrm>
            <a:off x="2581074" y="2523970"/>
            <a:ext cx="213783" cy="352125"/>
          </a:xfrm>
          <a:prstGeom prst="rect">
            <a:avLst/>
          </a:prstGeom>
        </p:spPr>
      </p:pic>
      <p:pic>
        <p:nvPicPr>
          <p:cNvPr id="43" name="Graphique 42" descr="Homme avec un remplissage uni">
            <a:extLst>
              <a:ext uri="{FF2B5EF4-FFF2-40B4-BE49-F238E27FC236}">
                <a16:creationId xmlns:a16="http://schemas.microsoft.com/office/drawing/2014/main" id="{397E6F0C-7242-8583-C60E-A6C2D733ABAE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l="21391" r="25129"/>
          <a:stretch/>
        </p:blipFill>
        <p:spPr>
          <a:xfrm>
            <a:off x="2830572" y="2523970"/>
            <a:ext cx="213783" cy="352125"/>
          </a:xfrm>
          <a:prstGeom prst="rect">
            <a:avLst/>
          </a:prstGeom>
        </p:spPr>
      </p:pic>
      <p:pic>
        <p:nvPicPr>
          <p:cNvPr id="44" name="Graphique 43" descr="Homme avec un remplissage uni">
            <a:extLst>
              <a:ext uri="{FF2B5EF4-FFF2-40B4-BE49-F238E27FC236}">
                <a16:creationId xmlns:a16="http://schemas.microsoft.com/office/drawing/2014/main" id="{829CFF6B-86C3-88A8-48DA-662C8F1F676D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l="21391" r="25129"/>
          <a:stretch/>
        </p:blipFill>
        <p:spPr>
          <a:xfrm>
            <a:off x="3080071" y="2523970"/>
            <a:ext cx="213783" cy="352125"/>
          </a:xfrm>
          <a:prstGeom prst="rect">
            <a:avLst/>
          </a:prstGeom>
        </p:spPr>
      </p:pic>
      <p:pic>
        <p:nvPicPr>
          <p:cNvPr id="45" name="Graphique 44" descr="Homme avec un remplissage uni">
            <a:extLst>
              <a:ext uri="{FF2B5EF4-FFF2-40B4-BE49-F238E27FC236}">
                <a16:creationId xmlns:a16="http://schemas.microsoft.com/office/drawing/2014/main" id="{A26961D2-817F-3EBF-2EEB-0605F0761978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l="21391" r="25129"/>
          <a:stretch/>
        </p:blipFill>
        <p:spPr>
          <a:xfrm>
            <a:off x="3307255" y="2523970"/>
            <a:ext cx="213783" cy="352125"/>
          </a:xfrm>
          <a:prstGeom prst="rect">
            <a:avLst/>
          </a:prstGeom>
        </p:spPr>
      </p:pic>
      <p:pic>
        <p:nvPicPr>
          <p:cNvPr id="46" name="Graphique 45" descr="Homme avec un remplissage uni">
            <a:extLst>
              <a:ext uri="{FF2B5EF4-FFF2-40B4-BE49-F238E27FC236}">
                <a16:creationId xmlns:a16="http://schemas.microsoft.com/office/drawing/2014/main" id="{32C57FDB-67AA-5CFB-D6F2-D6D6C3328A70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l="21391" r="25129"/>
          <a:stretch/>
        </p:blipFill>
        <p:spPr>
          <a:xfrm>
            <a:off x="3556754" y="2523970"/>
            <a:ext cx="213783" cy="352125"/>
          </a:xfrm>
          <a:prstGeom prst="rect">
            <a:avLst/>
          </a:prstGeom>
        </p:spPr>
      </p:pic>
      <p:pic>
        <p:nvPicPr>
          <p:cNvPr id="47" name="Graphique 46" descr="Homme avec un remplissage uni">
            <a:extLst>
              <a:ext uri="{FF2B5EF4-FFF2-40B4-BE49-F238E27FC236}">
                <a16:creationId xmlns:a16="http://schemas.microsoft.com/office/drawing/2014/main" id="{344788DC-04D2-3B02-D083-C1AE70EACE9D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l="21391" r="25129"/>
          <a:stretch/>
        </p:blipFill>
        <p:spPr>
          <a:xfrm>
            <a:off x="3806251" y="2523970"/>
            <a:ext cx="213783" cy="352125"/>
          </a:xfrm>
          <a:prstGeom prst="rect">
            <a:avLst/>
          </a:prstGeom>
        </p:spPr>
      </p:pic>
      <p:pic>
        <p:nvPicPr>
          <p:cNvPr id="48" name="Graphique 47" descr="Homme avec un remplissage uni">
            <a:extLst>
              <a:ext uri="{FF2B5EF4-FFF2-40B4-BE49-F238E27FC236}">
                <a16:creationId xmlns:a16="http://schemas.microsoft.com/office/drawing/2014/main" id="{974EFC3F-2A8B-08BB-6938-0B6A57A908D2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l="21391" r="25129"/>
          <a:stretch/>
        </p:blipFill>
        <p:spPr>
          <a:xfrm>
            <a:off x="4055750" y="2523970"/>
            <a:ext cx="213783" cy="352125"/>
          </a:xfrm>
          <a:prstGeom prst="rect">
            <a:avLst/>
          </a:prstGeom>
        </p:spPr>
      </p:pic>
      <p:pic>
        <p:nvPicPr>
          <p:cNvPr id="49" name="Graphique 48" descr="Homme avec un remplissage uni">
            <a:extLst>
              <a:ext uri="{FF2B5EF4-FFF2-40B4-BE49-F238E27FC236}">
                <a16:creationId xmlns:a16="http://schemas.microsoft.com/office/drawing/2014/main" id="{33440B6C-3D62-3AB1-2403-DDC808D37C7E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l="21391" r="25129"/>
          <a:stretch/>
        </p:blipFill>
        <p:spPr>
          <a:xfrm>
            <a:off x="4305248" y="2523970"/>
            <a:ext cx="213783" cy="352125"/>
          </a:xfrm>
          <a:prstGeom prst="rect">
            <a:avLst/>
          </a:prstGeom>
        </p:spPr>
      </p:pic>
      <p:pic>
        <p:nvPicPr>
          <p:cNvPr id="50" name="Graphique 49" descr="Homme avec un remplissage uni">
            <a:extLst>
              <a:ext uri="{FF2B5EF4-FFF2-40B4-BE49-F238E27FC236}">
                <a16:creationId xmlns:a16="http://schemas.microsoft.com/office/drawing/2014/main" id="{BA199339-EA79-CD01-C8FD-93914A60A58B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l="21391" r="25129"/>
          <a:stretch/>
        </p:blipFill>
        <p:spPr>
          <a:xfrm>
            <a:off x="4554745" y="2523970"/>
            <a:ext cx="213783" cy="352125"/>
          </a:xfrm>
          <a:prstGeom prst="rect">
            <a:avLst/>
          </a:prstGeom>
        </p:spPr>
      </p:pic>
      <p:pic>
        <p:nvPicPr>
          <p:cNvPr id="51" name="Graphique 50" descr="Homme avec un remplissage uni">
            <a:extLst>
              <a:ext uri="{FF2B5EF4-FFF2-40B4-BE49-F238E27FC236}">
                <a16:creationId xmlns:a16="http://schemas.microsoft.com/office/drawing/2014/main" id="{A0FF473D-9A0C-A527-85FB-1237E3E41ED6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l="21391" r="25129"/>
          <a:stretch/>
        </p:blipFill>
        <p:spPr>
          <a:xfrm>
            <a:off x="4804244" y="2523970"/>
            <a:ext cx="213783" cy="352125"/>
          </a:xfrm>
          <a:prstGeom prst="rect">
            <a:avLst/>
          </a:prstGeom>
        </p:spPr>
      </p:pic>
      <p:pic>
        <p:nvPicPr>
          <p:cNvPr id="52" name="Graphique 51" descr="Homme avec un remplissage uni">
            <a:extLst>
              <a:ext uri="{FF2B5EF4-FFF2-40B4-BE49-F238E27FC236}">
                <a16:creationId xmlns:a16="http://schemas.microsoft.com/office/drawing/2014/main" id="{E9FD4CB4-664E-0EE6-8167-2888BD120F92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l="21391" r="25129"/>
          <a:stretch/>
        </p:blipFill>
        <p:spPr>
          <a:xfrm>
            <a:off x="5053742" y="2523970"/>
            <a:ext cx="213783" cy="352125"/>
          </a:xfrm>
          <a:prstGeom prst="rect">
            <a:avLst/>
          </a:prstGeom>
        </p:spPr>
      </p:pic>
      <p:pic>
        <p:nvPicPr>
          <p:cNvPr id="53" name="Graphique 52" descr="Homme avec un remplissage uni">
            <a:extLst>
              <a:ext uri="{FF2B5EF4-FFF2-40B4-BE49-F238E27FC236}">
                <a16:creationId xmlns:a16="http://schemas.microsoft.com/office/drawing/2014/main" id="{4137C3F3-8C18-86EA-5093-7F51A8C5D48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21391" r="25129"/>
          <a:stretch/>
        </p:blipFill>
        <p:spPr>
          <a:xfrm>
            <a:off x="1333584" y="2911148"/>
            <a:ext cx="213783" cy="352125"/>
          </a:xfrm>
          <a:prstGeom prst="rect">
            <a:avLst/>
          </a:prstGeom>
        </p:spPr>
      </p:pic>
      <p:pic>
        <p:nvPicPr>
          <p:cNvPr id="54" name="Graphique 53" descr="Homme avec un remplissage uni">
            <a:extLst>
              <a:ext uri="{FF2B5EF4-FFF2-40B4-BE49-F238E27FC236}">
                <a16:creationId xmlns:a16="http://schemas.microsoft.com/office/drawing/2014/main" id="{E0B97A1B-7079-DA63-2BEC-52CFE4B32AA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21391" r="25129"/>
          <a:stretch/>
        </p:blipFill>
        <p:spPr>
          <a:xfrm>
            <a:off x="1583082" y="2911148"/>
            <a:ext cx="213783" cy="352125"/>
          </a:xfrm>
          <a:prstGeom prst="rect">
            <a:avLst/>
          </a:prstGeom>
        </p:spPr>
      </p:pic>
      <p:pic>
        <p:nvPicPr>
          <p:cNvPr id="55" name="Graphique 54" descr="Homme avec un remplissage uni">
            <a:extLst>
              <a:ext uri="{FF2B5EF4-FFF2-40B4-BE49-F238E27FC236}">
                <a16:creationId xmlns:a16="http://schemas.microsoft.com/office/drawing/2014/main" id="{2FF41C4A-E0A7-C064-2C96-0E3EACDF1BB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21391" r="25129"/>
          <a:stretch/>
        </p:blipFill>
        <p:spPr>
          <a:xfrm>
            <a:off x="1832580" y="2911148"/>
            <a:ext cx="213783" cy="352125"/>
          </a:xfrm>
          <a:prstGeom prst="rect">
            <a:avLst/>
          </a:prstGeom>
        </p:spPr>
      </p:pic>
      <p:pic>
        <p:nvPicPr>
          <p:cNvPr id="56" name="Graphique 55" descr="Homme avec un remplissage uni">
            <a:extLst>
              <a:ext uri="{FF2B5EF4-FFF2-40B4-BE49-F238E27FC236}">
                <a16:creationId xmlns:a16="http://schemas.microsoft.com/office/drawing/2014/main" id="{33159037-C05B-1F01-0A27-801759BC09B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21391" r="25129"/>
          <a:stretch/>
        </p:blipFill>
        <p:spPr>
          <a:xfrm>
            <a:off x="2082078" y="2911148"/>
            <a:ext cx="213783" cy="352125"/>
          </a:xfrm>
          <a:prstGeom prst="rect">
            <a:avLst/>
          </a:prstGeom>
        </p:spPr>
      </p:pic>
      <p:pic>
        <p:nvPicPr>
          <p:cNvPr id="57" name="Graphique 56" descr="Homme avec un remplissage uni">
            <a:extLst>
              <a:ext uri="{FF2B5EF4-FFF2-40B4-BE49-F238E27FC236}">
                <a16:creationId xmlns:a16="http://schemas.microsoft.com/office/drawing/2014/main" id="{8FCFA8C2-E0C4-2C51-F2AF-45484A31739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21391" r="25129"/>
          <a:stretch/>
        </p:blipFill>
        <p:spPr>
          <a:xfrm>
            <a:off x="2331576" y="2911148"/>
            <a:ext cx="213783" cy="352125"/>
          </a:xfrm>
          <a:prstGeom prst="rect">
            <a:avLst/>
          </a:prstGeom>
        </p:spPr>
      </p:pic>
      <p:pic>
        <p:nvPicPr>
          <p:cNvPr id="58" name="Graphique 57" descr="Homme avec un remplissage uni">
            <a:extLst>
              <a:ext uri="{FF2B5EF4-FFF2-40B4-BE49-F238E27FC236}">
                <a16:creationId xmlns:a16="http://schemas.microsoft.com/office/drawing/2014/main" id="{2B353EEE-A0A4-CFA0-C99A-088E7498ECA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21391" r="25129"/>
          <a:stretch/>
        </p:blipFill>
        <p:spPr>
          <a:xfrm>
            <a:off x="2581074" y="2911148"/>
            <a:ext cx="213783" cy="352125"/>
          </a:xfrm>
          <a:prstGeom prst="rect">
            <a:avLst/>
          </a:prstGeom>
        </p:spPr>
      </p:pic>
      <p:pic>
        <p:nvPicPr>
          <p:cNvPr id="59" name="Graphique 58" descr="Homme avec un remplissage uni">
            <a:extLst>
              <a:ext uri="{FF2B5EF4-FFF2-40B4-BE49-F238E27FC236}">
                <a16:creationId xmlns:a16="http://schemas.microsoft.com/office/drawing/2014/main" id="{132E0A19-CB5F-C364-50B6-264C51614664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l="21391" r="25129"/>
          <a:stretch/>
        </p:blipFill>
        <p:spPr>
          <a:xfrm>
            <a:off x="2830572" y="2911148"/>
            <a:ext cx="213783" cy="352125"/>
          </a:xfrm>
          <a:prstGeom prst="rect">
            <a:avLst/>
          </a:prstGeom>
        </p:spPr>
      </p:pic>
      <p:pic>
        <p:nvPicPr>
          <p:cNvPr id="60" name="Graphique 59" descr="Homme avec un remplissage uni">
            <a:extLst>
              <a:ext uri="{FF2B5EF4-FFF2-40B4-BE49-F238E27FC236}">
                <a16:creationId xmlns:a16="http://schemas.microsoft.com/office/drawing/2014/main" id="{9C798610-0EF7-944E-3397-2BC7AF1DDD97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l="21391" r="25129"/>
          <a:stretch/>
        </p:blipFill>
        <p:spPr>
          <a:xfrm>
            <a:off x="3080071" y="2911148"/>
            <a:ext cx="213783" cy="352125"/>
          </a:xfrm>
          <a:prstGeom prst="rect">
            <a:avLst/>
          </a:prstGeom>
        </p:spPr>
      </p:pic>
      <p:pic>
        <p:nvPicPr>
          <p:cNvPr id="61" name="Graphique 60" descr="Homme avec un remplissage uni">
            <a:extLst>
              <a:ext uri="{FF2B5EF4-FFF2-40B4-BE49-F238E27FC236}">
                <a16:creationId xmlns:a16="http://schemas.microsoft.com/office/drawing/2014/main" id="{5E46E6CA-945A-966B-4733-9A71BF8EA1AF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l="21391" r="25129"/>
          <a:stretch/>
        </p:blipFill>
        <p:spPr>
          <a:xfrm>
            <a:off x="3307255" y="2911148"/>
            <a:ext cx="213783" cy="352125"/>
          </a:xfrm>
          <a:prstGeom prst="rect">
            <a:avLst/>
          </a:prstGeom>
        </p:spPr>
      </p:pic>
      <p:pic>
        <p:nvPicPr>
          <p:cNvPr id="62" name="Graphique 61" descr="Homme avec un remplissage uni">
            <a:extLst>
              <a:ext uri="{FF2B5EF4-FFF2-40B4-BE49-F238E27FC236}">
                <a16:creationId xmlns:a16="http://schemas.microsoft.com/office/drawing/2014/main" id="{3F4949D1-C5DF-6373-1847-11D70B330018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l="21391" r="25129"/>
          <a:stretch/>
        </p:blipFill>
        <p:spPr>
          <a:xfrm>
            <a:off x="3556754" y="2911148"/>
            <a:ext cx="213783" cy="352125"/>
          </a:xfrm>
          <a:prstGeom prst="rect">
            <a:avLst/>
          </a:prstGeom>
        </p:spPr>
      </p:pic>
      <p:pic>
        <p:nvPicPr>
          <p:cNvPr id="63" name="Graphique 62" descr="Homme avec un remplissage uni">
            <a:extLst>
              <a:ext uri="{FF2B5EF4-FFF2-40B4-BE49-F238E27FC236}">
                <a16:creationId xmlns:a16="http://schemas.microsoft.com/office/drawing/2014/main" id="{442668DF-C7AE-167E-743F-52CD03C650E2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l="21391" r="25129"/>
          <a:stretch/>
        </p:blipFill>
        <p:spPr>
          <a:xfrm>
            <a:off x="3806251" y="2911148"/>
            <a:ext cx="213783" cy="352125"/>
          </a:xfrm>
          <a:prstGeom prst="rect">
            <a:avLst/>
          </a:prstGeom>
        </p:spPr>
      </p:pic>
      <p:pic>
        <p:nvPicPr>
          <p:cNvPr id="64" name="Graphique 63" descr="Homme avec un remplissage uni">
            <a:extLst>
              <a:ext uri="{FF2B5EF4-FFF2-40B4-BE49-F238E27FC236}">
                <a16:creationId xmlns:a16="http://schemas.microsoft.com/office/drawing/2014/main" id="{466EB1C8-59C9-7A67-B9B9-DFCE4B0AD935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l="21391" r="25129"/>
          <a:stretch/>
        </p:blipFill>
        <p:spPr>
          <a:xfrm>
            <a:off x="4055750" y="2911148"/>
            <a:ext cx="213783" cy="352125"/>
          </a:xfrm>
          <a:prstGeom prst="rect">
            <a:avLst/>
          </a:prstGeom>
        </p:spPr>
      </p:pic>
      <p:pic>
        <p:nvPicPr>
          <p:cNvPr id="65" name="Graphique 64" descr="Homme avec un remplissage uni">
            <a:extLst>
              <a:ext uri="{FF2B5EF4-FFF2-40B4-BE49-F238E27FC236}">
                <a16:creationId xmlns:a16="http://schemas.microsoft.com/office/drawing/2014/main" id="{37FFB613-6440-8932-82F6-F93D44602C68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l="21391" r="25129"/>
          <a:stretch/>
        </p:blipFill>
        <p:spPr>
          <a:xfrm>
            <a:off x="4305248" y="2911148"/>
            <a:ext cx="213783" cy="352125"/>
          </a:xfrm>
          <a:prstGeom prst="rect">
            <a:avLst/>
          </a:prstGeom>
        </p:spPr>
      </p:pic>
      <p:pic>
        <p:nvPicPr>
          <p:cNvPr id="66" name="Graphique 65" descr="Homme avec un remplissage uni">
            <a:extLst>
              <a:ext uri="{FF2B5EF4-FFF2-40B4-BE49-F238E27FC236}">
                <a16:creationId xmlns:a16="http://schemas.microsoft.com/office/drawing/2014/main" id="{91405D91-2C7E-0E01-9B78-FACB72B04D55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l="21391" r="25129"/>
          <a:stretch/>
        </p:blipFill>
        <p:spPr>
          <a:xfrm>
            <a:off x="4554745" y="2911148"/>
            <a:ext cx="213783" cy="352125"/>
          </a:xfrm>
          <a:prstGeom prst="rect">
            <a:avLst/>
          </a:prstGeom>
        </p:spPr>
      </p:pic>
      <p:pic>
        <p:nvPicPr>
          <p:cNvPr id="67" name="Graphique 66" descr="Homme avec un remplissage uni">
            <a:extLst>
              <a:ext uri="{FF2B5EF4-FFF2-40B4-BE49-F238E27FC236}">
                <a16:creationId xmlns:a16="http://schemas.microsoft.com/office/drawing/2014/main" id="{13E5BBE5-7CBA-90CA-E847-6C6B5C49B76C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l="21391" r="25129"/>
          <a:stretch/>
        </p:blipFill>
        <p:spPr>
          <a:xfrm>
            <a:off x="4804244" y="2911148"/>
            <a:ext cx="213783" cy="352125"/>
          </a:xfrm>
          <a:prstGeom prst="rect">
            <a:avLst/>
          </a:prstGeom>
        </p:spPr>
      </p:pic>
      <p:pic>
        <p:nvPicPr>
          <p:cNvPr id="68" name="Graphique 67" descr="Homme avec un remplissage uni">
            <a:extLst>
              <a:ext uri="{FF2B5EF4-FFF2-40B4-BE49-F238E27FC236}">
                <a16:creationId xmlns:a16="http://schemas.microsoft.com/office/drawing/2014/main" id="{258CA02D-3D31-E4B7-90C0-C48E83428836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l="21391" r="25129"/>
          <a:stretch/>
        </p:blipFill>
        <p:spPr>
          <a:xfrm>
            <a:off x="5053742" y="2911148"/>
            <a:ext cx="213783" cy="352125"/>
          </a:xfrm>
          <a:prstGeom prst="rect">
            <a:avLst/>
          </a:prstGeom>
        </p:spPr>
      </p:pic>
      <p:pic>
        <p:nvPicPr>
          <p:cNvPr id="69" name="Graphique 68" descr="Homme avec un remplissage uni">
            <a:extLst>
              <a:ext uri="{FF2B5EF4-FFF2-40B4-BE49-F238E27FC236}">
                <a16:creationId xmlns:a16="http://schemas.microsoft.com/office/drawing/2014/main" id="{02FE1361-5D52-A082-3EA7-93A9C8F17E3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21391" r="25129"/>
          <a:stretch/>
        </p:blipFill>
        <p:spPr>
          <a:xfrm>
            <a:off x="1333584" y="3298327"/>
            <a:ext cx="213783" cy="352125"/>
          </a:xfrm>
          <a:prstGeom prst="rect">
            <a:avLst/>
          </a:prstGeom>
        </p:spPr>
      </p:pic>
      <p:pic>
        <p:nvPicPr>
          <p:cNvPr id="70" name="Graphique 69" descr="Homme avec un remplissage uni">
            <a:extLst>
              <a:ext uri="{FF2B5EF4-FFF2-40B4-BE49-F238E27FC236}">
                <a16:creationId xmlns:a16="http://schemas.microsoft.com/office/drawing/2014/main" id="{E3F62A08-455B-708E-FBE9-3DD7CB22FE5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21391" r="25129"/>
          <a:stretch/>
        </p:blipFill>
        <p:spPr>
          <a:xfrm>
            <a:off x="1583082" y="3298327"/>
            <a:ext cx="213783" cy="352125"/>
          </a:xfrm>
          <a:prstGeom prst="rect">
            <a:avLst/>
          </a:prstGeom>
        </p:spPr>
      </p:pic>
      <p:pic>
        <p:nvPicPr>
          <p:cNvPr id="71" name="Graphique 70" descr="Homme avec un remplissage uni">
            <a:extLst>
              <a:ext uri="{FF2B5EF4-FFF2-40B4-BE49-F238E27FC236}">
                <a16:creationId xmlns:a16="http://schemas.microsoft.com/office/drawing/2014/main" id="{9B5784C9-DAD4-CF56-16B1-171726256F8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21391" r="25129"/>
          <a:stretch/>
        </p:blipFill>
        <p:spPr>
          <a:xfrm>
            <a:off x="1832580" y="3298327"/>
            <a:ext cx="213783" cy="352125"/>
          </a:xfrm>
          <a:prstGeom prst="rect">
            <a:avLst/>
          </a:prstGeom>
        </p:spPr>
      </p:pic>
      <p:pic>
        <p:nvPicPr>
          <p:cNvPr id="72" name="Graphique 71" descr="Homme avec un remplissage uni">
            <a:extLst>
              <a:ext uri="{FF2B5EF4-FFF2-40B4-BE49-F238E27FC236}">
                <a16:creationId xmlns:a16="http://schemas.microsoft.com/office/drawing/2014/main" id="{81B4D2D0-E787-7B8F-F97D-A5CC9D3EE68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21391" r="25129"/>
          <a:stretch/>
        </p:blipFill>
        <p:spPr>
          <a:xfrm>
            <a:off x="2082078" y="3298327"/>
            <a:ext cx="213783" cy="352125"/>
          </a:xfrm>
          <a:prstGeom prst="rect">
            <a:avLst/>
          </a:prstGeom>
        </p:spPr>
      </p:pic>
      <p:pic>
        <p:nvPicPr>
          <p:cNvPr id="73" name="Graphique 72" descr="Homme avec un remplissage uni">
            <a:extLst>
              <a:ext uri="{FF2B5EF4-FFF2-40B4-BE49-F238E27FC236}">
                <a16:creationId xmlns:a16="http://schemas.microsoft.com/office/drawing/2014/main" id="{BD461D49-FE88-C3DC-DDC2-D31BE80260F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21391" r="25129"/>
          <a:stretch/>
        </p:blipFill>
        <p:spPr>
          <a:xfrm>
            <a:off x="2331576" y="3298327"/>
            <a:ext cx="213783" cy="352125"/>
          </a:xfrm>
          <a:prstGeom prst="rect">
            <a:avLst/>
          </a:prstGeom>
        </p:spPr>
      </p:pic>
      <p:pic>
        <p:nvPicPr>
          <p:cNvPr id="74" name="Graphique 73" descr="Homme avec un remplissage uni">
            <a:extLst>
              <a:ext uri="{FF2B5EF4-FFF2-40B4-BE49-F238E27FC236}">
                <a16:creationId xmlns:a16="http://schemas.microsoft.com/office/drawing/2014/main" id="{B7069B5E-24C3-568D-9E46-5117B4D3CD2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21391" r="25129"/>
          <a:stretch/>
        </p:blipFill>
        <p:spPr>
          <a:xfrm>
            <a:off x="2581074" y="3298327"/>
            <a:ext cx="213783" cy="352125"/>
          </a:xfrm>
          <a:prstGeom prst="rect">
            <a:avLst/>
          </a:prstGeom>
        </p:spPr>
      </p:pic>
      <p:pic>
        <p:nvPicPr>
          <p:cNvPr id="75" name="Graphique 74" descr="Homme avec un remplissage uni">
            <a:extLst>
              <a:ext uri="{FF2B5EF4-FFF2-40B4-BE49-F238E27FC236}">
                <a16:creationId xmlns:a16="http://schemas.microsoft.com/office/drawing/2014/main" id="{A1285E12-CE5C-6AF0-F58A-BA5A501DCF8B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l="21391" r="25129"/>
          <a:stretch/>
        </p:blipFill>
        <p:spPr>
          <a:xfrm>
            <a:off x="2830572" y="3298327"/>
            <a:ext cx="213783" cy="352125"/>
          </a:xfrm>
          <a:prstGeom prst="rect">
            <a:avLst/>
          </a:prstGeom>
        </p:spPr>
      </p:pic>
      <p:pic>
        <p:nvPicPr>
          <p:cNvPr id="76" name="Graphique 75" descr="Homme avec un remplissage uni">
            <a:extLst>
              <a:ext uri="{FF2B5EF4-FFF2-40B4-BE49-F238E27FC236}">
                <a16:creationId xmlns:a16="http://schemas.microsoft.com/office/drawing/2014/main" id="{D70CD744-D436-0F81-C8AB-E12127B34D2B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l="21391" r="25129"/>
          <a:stretch/>
        </p:blipFill>
        <p:spPr>
          <a:xfrm>
            <a:off x="3080071" y="3298327"/>
            <a:ext cx="213783" cy="352125"/>
          </a:xfrm>
          <a:prstGeom prst="rect">
            <a:avLst/>
          </a:prstGeom>
        </p:spPr>
      </p:pic>
      <p:pic>
        <p:nvPicPr>
          <p:cNvPr id="77" name="Graphique 76" descr="Homme avec un remplissage uni">
            <a:extLst>
              <a:ext uri="{FF2B5EF4-FFF2-40B4-BE49-F238E27FC236}">
                <a16:creationId xmlns:a16="http://schemas.microsoft.com/office/drawing/2014/main" id="{19A9777B-C7FE-3CAD-5D34-9DD3C2EE4F00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l="21391" r="25129"/>
          <a:stretch/>
        </p:blipFill>
        <p:spPr>
          <a:xfrm>
            <a:off x="3307255" y="3298327"/>
            <a:ext cx="213783" cy="352125"/>
          </a:xfrm>
          <a:prstGeom prst="rect">
            <a:avLst/>
          </a:prstGeom>
        </p:spPr>
      </p:pic>
      <p:pic>
        <p:nvPicPr>
          <p:cNvPr id="78" name="Graphique 77" descr="Homme avec un remplissage uni">
            <a:extLst>
              <a:ext uri="{FF2B5EF4-FFF2-40B4-BE49-F238E27FC236}">
                <a16:creationId xmlns:a16="http://schemas.microsoft.com/office/drawing/2014/main" id="{B26DD341-D808-7682-0770-17A533265FF0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l="21391" r="25129"/>
          <a:stretch/>
        </p:blipFill>
        <p:spPr>
          <a:xfrm>
            <a:off x="3556754" y="3298327"/>
            <a:ext cx="213783" cy="352125"/>
          </a:xfrm>
          <a:prstGeom prst="rect">
            <a:avLst/>
          </a:prstGeom>
        </p:spPr>
      </p:pic>
      <p:pic>
        <p:nvPicPr>
          <p:cNvPr id="79" name="Graphique 78" descr="Homme avec un remplissage uni">
            <a:extLst>
              <a:ext uri="{FF2B5EF4-FFF2-40B4-BE49-F238E27FC236}">
                <a16:creationId xmlns:a16="http://schemas.microsoft.com/office/drawing/2014/main" id="{9D8CDC4A-5F5E-FCED-343B-0BA0F7EE9932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l="21391" r="25129"/>
          <a:stretch/>
        </p:blipFill>
        <p:spPr>
          <a:xfrm>
            <a:off x="3806251" y="3298327"/>
            <a:ext cx="213783" cy="352125"/>
          </a:xfrm>
          <a:prstGeom prst="rect">
            <a:avLst/>
          </a:prstGeom>
        </p:spPr>
      </p:pic>
      <p:pic>
        <p:nvPicPr>
          <p:cNvPr id="80" name="Graphique 79" descr="Homme avec un remplissage uni">
            <a:extLst>
              <a:ext uri="{FF2B5EF4-FFF2-40B4-BE49-F238E27FC236}">
                <a16:creationId xmlns:a16="http://schemas.microsoft.com/office/drawing/2014/main" id="{B89D9B7F-8313-5CED-AC9B-A0DD6EF357E4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l="21391" r="25129"/>
          <a:stretch/>
        </p:blipFill>
        <p:spPr>
          <a:xfrm>
            <a:off x="4055750" y="3298327"/>
            <a:ext cx="213783" cy="352125"/>
          </a:xfrm>
          <a:prstGeom prst="rect">
            <a:avLst/>
          </a:prstGeom>
        </p:spPr>
      </p:pic>
      <p:pic>
        <p:nvPicPr>
          <p:cNvPr id="81" name="Graphique 80" descr="Homme avec un remplissage uni">
            <a:extLst>
              <a:ext uri="{FF2B5EF4-FFF2-40B4-BE49-F238E27FC236}">
                <a16:creationId xmlns:a16="http://schemas.microsoft.com/office/drawing/2014/main" id="{419B72D9-D002-5725-EC87-BD61B6E08FF6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l="21391" r="25129"/>
          <a:stretch/>
        </p:blipFill>
        <p:spPr>
          <a:xfrm>
            <a:off x="4305248" y="3298327"/>
            <a:ext cx="213783" cy="352125"/>
          </a:xfrm>
          <a:prstGeom prst="rect">
            <a:avLst/>
          </a:prstGeom>
        </p:spPr>
      </p:pic>
      <p:pic>
        <p:nvPicPr>
          <p:cNvPr id="82" name="Graphique 81" descr="Homme avec un remplissage uni">
            <a:extLst>
              <a:ext uri="{FF2B5EF4-FFF2-40B4-BE49-F238E27FC236}">
                <a16:creationId xmlns:a16="http://schemas.microsoft.com/office/drawing/2014/main" id="{830A47D9-571C-4F7F-3B21-265F22C7DF29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l="21391" r="25129"/>
          <a:stretch/>
        </p:blipFill>
        <p:spPr>
          <a:xfrm>
            <a:off x="4554745" y="3298327"/>
            <a:ext cx="213783" cy="352125"/>
          </a:xfrm>
          <a:prstGeom prst="rect">
            <a:avLst/>
          </a:prstGeom>
        </p:spPr>
      </p:pic>
      <p:pic>
        <p:nvPicPr>
          <p:cNvPr id="83" name="Graphique 82" descr="Homme avec un remplissage uni">
            <a:extLst>
              <a:ext uri="{FF2B5EF4-FFF2-40B4-BE49-F238E27FC236}">
                <a16:creationId xmlns:a16="http://schemas.microsoft.com/office/drawing/2014/main" id="{7D0D53D3-F20A-397A-B849-58BD8375A768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l="21391" r="25129"/>
          <a:stretch/>
        </p:blipFill>
        <p:spPr>
          <a:xfrm>
            <a:off x="4804244" y="3298327"/>
            <a:ext cx="213783" cy="352125"/>
          </a:xfrm>
          <a:prstGeom prst="rect">
            <a:avLst/>
          </a:prstGeom>
        </p:spPr>
      </p:pic>
      <p:pic>
        <p:nvPicPr>
          <p:cNvPr id="84" name="Graphique 83" descr="Homme avec un remplissage uni">
            <a:extLst>
              <a:ext uri="{FF2B5EF4-FFF2-40B4-BE49-F238E27FC236}">
                <a16:creationId xmlns:a16="http://schemas.microsoft.com/office/drawing/2014/main" id="{E0A1A12E-D7A3-267D-16E4-EA8DB3A908E2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l="21391" r="25129"/>
          <a:stretch/>
        </p:blipFill>
        <p:spPr>
          <a:xfrm>
            <a:off x="5053742" y="3298327"/>
            <a:ext cx="213783" cy="352125"/>
          </a:xfrm>
          <a:prstGeom prst="rect">
            <a:avLst/>
          </a:prstGeom>
        </p:spPr>
      </p:pic>
      <p:pic>
        <p:nvPicPr>
          <p:cNvPr id="85" name="Graphique 84" descr="Homme avec un remplissage uni">
            <a:extLst>
              <a:ext uri="{FF2B5EF4-FFF2-40B4-BE49-F238E27FC236}">
                <a16:creationId xmlns:a16="http://schemas.microsoft.com/office/drawing/2014/main" id="{034C9CB2-3882-9F66-E98E-8A6E243A9ECF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l="21391" r="25129"/>
          <a:stretch/>
        </p:blipFill>
        <p:spPr>
          <a:xfrm>
            <a:off x="5303240" y="1750222"/>
            <a:ext cx="213783" cy="352125"/>
          </a:xfrm>
          <a:prstGeom prst="rect">
            <a:avLst/>
          </a:prstGeom>
        </p:spPr>
      </p:pic>
      <p:pic>
        <p:nvPicPr>
          <p:cNvPr id="86" name="Graphique 85" descr="Homme avec un remplissage uni">
            <a:extLst>
              <a:ext uri="{FF2B5EF4-FFF2-40B4-BE49-F238E27FC236}">
                <a16:creationId xmlns:a16="http://schemas.microsoft.com/office/drawing/2014/main" id="{DFDA3862-D749-8552-5993-094CB1F6A737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l="21391" r="25129"/>
          <a:stretch/>
        </p:blipFill>
        <p:spPr>
          <a:xfrm>
            <a:off x="5552739" y="1750222"/>
            <a:ext cx="213783" cy="352125"/>
          </a:xfrm>
          <a:prstGeom prst="rect">
            <a:avLst/>
          </a:prstGeom>
        </p:spPr>
      </p:pic>
      <p:pic>
        <p:nvPicPr>
          <p:cNvPr id="87" name="Graphique 86" descr="Homme avec un remplissage uni">
            <a:extLst>
              <a:ext uri="{FF2B5EF4-FFF2-40B4-BE49-F238E27FC236}">
                <a16:creationId xmlns:a16="http://schemas.microsoft.com/office/drawing/2014/main" id="{14EC4481-EAFE-0A3D-B3BE-F961871A5518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l="21391" r="25129"/>
          <a:stretch/>
        </p:blipFill>
        <p:spPr>
          <a:xfrm>
            <a:off x="5802236" y="1750222"/>
            <a:ext cx="213783" cy="352125"/>
          </a:xfrm>
          <a:prstGeom prst="rect">
            <a:avLst/>
          </a:prstGeom>
        </p:spPr>
      </p:pic>
      <p:pic>
        <p:nvPicPr>
          <p:cNvPr id="88" name="Graphique 87" descr="Homme avec un remplissage uni">
            <a:extLst>
              <a:ext uri="{FF2B5EF4-FFF2-40B4-BE49-F238E27FC236}">
                <a16:creationId xmlns:a16="http://schemas.microsoft.com/office/drawing/2014/main" id="{F7B6299A-A11A-7A8A-9C3D-659AF96F4522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l="21391" r="25129"/>
          <a:stretch/>
        </p:blipFill>
        <p:spPr>
          <a:xfrm>
            <a:off x="6051734" y="1750222"/>
            <a:ext cx="213783" cy="352125"/>
          </a:xfrm>
          <a:prstGeom prst="rect">
            <a:avLst/>
          </a:prstGeom>
        </p:spPr>
      </p:pic>
      <p:pic>
        <p:nvPicPr>
          <p:cNvPr id="89" name="Graphique 88" descr="Homme avec un remplissage uni">
            <a:extLst>
              <a:ext uri="{FF2B5EF4-FFF2-40B4-BE49-F238E27FC236}">
                <a16:creationId xmlns:a16="http://schemas.microsoft.com/office/drawing/2014/main" id="{8CD3C942-D5F7-5020-B48D-9348A2B6D23A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l="21391" r="25129"/>
          <a:stretch/>
        </p:blipFill>
        <p:spPr>
          <a:xfrm>
            <a:off x="6301233" y="1750222"/>
            <a:ext cx="213783" cy="352125"/>
          </a:xfrm>
          <a:prstGeom prst="rect">
            <a:avLst/>
          </a:prstGeom>
        </p:spPr>
      </p:pic>
      <p:pic>
        <p:nvPicPr>
          <p:cNvPr id="90" name="Graphique 89" descr="Homme avec un remplissage uni">
            <a:extLst>
              <a:ext uri="{FF2B5EF4-FFF2-40B4-BE49-F238E27FC236}">
                <a16:creationId xmlns:a16="http://schemas.microsoft.com/office/drawing/2014/main" id="{FBFB3FFB-653C-55F5-2382-E9E0DFC67A64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l="21391" r="25129"/>
          <a:stretch/>
        </p:blipFill>
        <p:spPr>
          <a:xfrm>
            <a:off x="5303240" y="2137096"/>
            <a:ext cx="213783" cy="352125"/>
          </a:xfrm>
          <a:prstGeom prst="rect">
            <a:avLst/>
          </a:prstGeom>
        </p:spPr>
      </p:pic>
      <p:pic>
        <p:nvPicPr>
          <p:cNvPr id="91" name="Graphique 90" descr="Homme avec un remplissage uni">
            <a:extLst>
              <a:ext uri="{FF2B5EF4-FFF2-40B4-BE49-F238E27FC236}">
                <a16:creationId xmlns:a16="http://schemas.microsoft.com/office/drawing/2014/main" id="{78774570-B534-BA30-C23A-D0A7BADF66A6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l="21391" r="25129"/>
          <a:stretch/>
        </p:blipFill>
        <p:spPr>
          <a:xfrm>
            <a:off x="5552739" y="2137096"/>
            <a:ext cx="213783" cy="352125"/>
          </a:xfrm>
          <a:prstGeom prst="rect">
            <a:avLst/>
          </a:prstGeom>
        </p:spPr>
      </p:pic>
      <p:pic>
        <p:nvPicPr>
          <p:cNvPr id="92" name="Graphique 91" descr="Homme avec un remplissage uni">
            <a:extLst>
              <a:ext uri="{FF2B5EF4-FFF2-40B4-BE49-F238E27FC236}">
                <a16:creationId xmlns:a16="http://schemas.microsoft.com/office/drawing/2014/main" id="{6C9CFE46-CBAA-A954-3307-A99EEB231A8D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l="21391" r="25129"/>
          <a:stretch/>
        </p:blipFill>
        <p:spPr>
          <a:xfrm>
            <a:off x="5802236" y="2137096"/>
            <a:ext cx="213783" cy="352125"/>
          </a:xfrm>
          <a:prstGeom prst="rect">
            <a:avLst/>
          </a:prstGeom>
        </p:spPr>
      </p:pic>
      <p:pic>
        <p:nvPicPr>
          <p:cNvPr id="93" name="Graphique 92" descr="Homme avec un remplissage uni">
            <a:extLst>
              <a:ext uri="{FF2B5EF4-FFF2-40B4-BE49-F238E27FC236}">
                <a16:creationId xmlns:a16="http://schemas.microsoft.com/office/drawing/2014/main" id="{3BC86E5F-5F36-8720-1A54-78332AE76C17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l="21391" r="25129"/>
          <a:stretch/>
        </p:blipFill>
        <p:spPr>
          <a:xfrm>
            <a:off x="6051734" y="2137096"/>
            <a:ext cx="213783" cy="352125"/>
          </a:xfrm>
          <a:prstGeom prst="rect">
            <a:avLst/>
          </a:prstGeom>
        </p:spPr>
      </p:pic>
      <p:pic>
        <p:nvPicPr>
          <p:cNvPr id="94" name="Graphique 93" descr="Homme avec un remplissage uni">
            <a:extLst>
              <a:ext uri="{FF2B5EF4-FFF2-40B4-BE49-F238E27FC236}">
                <a16:creationId xmlns:a16="http://schemas.microsoft.com/office/drawing/2014/main" id="{FA39F228-6430-A161-B238-9DB6978AD406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l="21391" r="25129"/>
          <a:stretch/>
        </p:blipFill>
        <p:spPr>
          <a:xfrm>
            <a:off x="6301233" y="2137096"/>
            <a:ext cx="213783" cy="352125"/>
          </a:xfrm>
          <a:prstGeom prst="rect">
            <a:avLst/>
          </a:prstGeom>
        </p:spPr>
      </p:pic>
      <p:pic>
        <p:nvPicPr>
          <p:cNvPr id="95" name="Graphique 94" descr="Homme avec un remplissage uni">
            <a:extLst>
              <a:ext uri="{FF2B5EF4-FFF2-40B4-BE49-F238E27FC236}">
                <a16:creationId xmlns:a16="http://schemas.microsoft.com/office/drawing/2014/main" id="{70E39843-C2CC-4186-6A1F-31DC10893BA0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l="21391" r="25129"/>
          <a:stretch/>
        </p:blipFill>
        <p:spPr>
          <a:xfrm>
            <a:off x="5303240" y="2523970"/>
            <a:ext cx="213783" cy="352125"/>
          </a:xfrm>
          <a:prstGeom prst="rect">
            <a:avLst/>
          </a:prstGeom>
        </p:spPr>
      </p:pic>
      <p:pic>
        <p:nvPicPr>
          <p:cNvPr id="96" name="Graphique 95" descr="Homme avec un remplissage uni">
            <a:extLst>
              <a:ext uri="{FF2B5EF4-FFF2-40B4-BE49-F238E27FC236}">
                <a16:creationId xmlns:a16="http://schemas.microsoft.com/office/drawing/2014/main" id="{575A8275-5048-C458-7847-53591DBCDB88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l="21391" r="25129"/>
          <a:stretch/>
        </p:blipFill>
        <p:spPr>
          <a:xfrm>
            <a:off x="5552739" y="2523970"/>
            <a:ext cx="213783" cy="352125"/>
          </a:xfrm>
          <a:prstGeom prst="rect">
            <a:avLst/>
          </a:prstGeom>
        </p:spPr>
      </p:pic>
      <p:pic>
        <p:nvPicPr>
          <p:cNvPr id="97" name="Graphique 96" descr="Homme avec un remplissage uni">
            <a:extLst>
              <a:ext uri="{FF2B5EF4-FFF2-40B4-BE49-F238E27FC236}">
                <a16:creationId xmlns:a16="http://schemas.microsoft.com/office/drawing/2014/main" id="{3958D057-B488-49D6-3A11-B7ADE869D03D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l="21391" r="25129"/>
          <a:stretch/>
        </p:blipFill>
        <p:spPr>
          <a:xfrm>
            <a:off x="5802236" y="2523970"/>
            <a:ext cx="213783" cy="352125"/>
          </a:xfrm>
          <a:prstGeom prst="rect">
            <a:avLst/>
          </a:prstGeom>
        </p:spPr>
      </p:pic>
      <p:pic>
        <p:nvPicPr>
          <p:cNvPr id="98" name="Graphique 97" descr="Homme avec un remplissage uni">
            <a:extLst>
              <a:ext uri="{FF2B5EF4-FFF2-40B4-BE49-F238E27FC236}">
                <a16:creationId xmlns:a16="http://schemas.microsoft.com/office/drawing/2014/main" id="{AE355577-9258-59A2-230E-97F70B2EA6CC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l="21391" r="25129"/>
          <a:stretch/>
        </p:blipFill>
        <p:spPr>
          <a:xfrm>
            <a:off x="6051734" y="2523970"/>
            <a:ext cx="213783" cy="352125"/>
          </a:xfrm>
          <a:prstGeom prst="rect">
            <a:avLst/>
          </a:prstGeom>
        </p:spPr>
      </p:pic>
      <p:pic>
        <p:nvPicPr>
          <p:cNvPr id="99" name="Graphique 98" descr="Homme avec un remplissage uni">
            <a:extLst>
              <a:ext uri="{FF2B5EF4-FFF2-40B4-BE49-F238E27FC236}">
                <a16:creationId xmlns:a16="http://schemas.microsoft.com/office/drawing/2014/main" id="{759D81F0-50E8-57B8-2E70-F1246FBBBFB7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l="21391" r="25129"/>
          <a:stretch/>
        </p:blipFill>
        <p:spPr>
          <a:xfrm>
            <a:off x="6301233" y="2523970"/>
            <a:ext cx="213783" cy="352125"/>
          </a:xfrm>
          <a:prstGeom prst="rect">
            <a:avLst/>
          </a:prstGeom>
        </p:spPr>
      </p:pic>
      <p:pic>
        <p:nvPicPr>
          <p:cNvPr id="100" name="Graphique 99" descr="Homme avec un remplissage uni">
            <a:extLst>
              <a:ext uri="{FF2B5EF4-FFF2-40B4-BE49-F238E27FC236}">
                <a16:creationId xmlns:a16="http://schemas.microsoft.com/office/drawing/2014/main" id="{9064D1A1-8797-E1F1-2D3A-4949EC542DCC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l="21391" r="25129"/>
          <a:stretch/>
        </p:blipFill>
        <p:spPr>
          <a:xfrm>
            <a:off x="5303240" y="2911148"/>
            <a:ext cx="213783" cy="352125"/>
          </a:xfrm>
          <a:prstGeom prst="rect">
            <a:avLst/>
          </a:prstGeom>
        </p:spPr>
      </p:pic>
      <p:pic>
        <p:nvPicPr>
          <p:cNvPr id="101" name="Graphique 100" descr="Homme avec un remplissage uni">
            <a:extLst>
              <a:ext uri="{FF2B5EF4-FFF2-40B4-BE49-F238E27FC236}">
                <a16:creationId xmlns:a16="http://schemas.microsoft.com/office/drawing/2014/main" id="{368C544D-0609-8350-E806-2DC3F20C505E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l="21391" r="25129"/>
          <a:stretch/>
        </p:blipFill>
        <p:spPr>
          <a:xfrm>
            <a:off x="5552739" y="2911148"/>
            <a:ext cx="213783" cy="352125"/>
          </a:xfrm>
          <a:prstGeom prst="rect">
            <a:avLst/>
          </a:prstGeom>
        </p:spPr>
      </p:pic>
      <p:pic>
        <p:nvPicPr>
          <p:cNvPr id="102" name="Graphique 101" descr="Homme avec un remplissage uni">
            <a:extLst>
              <a:ext uri="{FF2B5EF4-FFF2-40B4-BE49-F238E27FC236}">
                <a16:creationId xmlns:a16="http://schemas.microsoft.com/office/drawing/2014/main" id="{FE7B691D-88E0-DD4D-838E-6D60BBE314CD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l="21391" r="25129"/>
          <a:stretch/>
        </p:blipFill>
        <p:spPr>
          <a:xfrm>
            <a:off x="5802236" y="2911148"/>
            <a:ext cx="213783" cy="352125"/>
          </a:xfrm>
          <a:prstGeom prst="rect">
            <a:avLst/>
          </a:prstGeom>
        </p:spPr>
      </p:pic>
      <p:pic>
        <p:nvPicPr>
          <p:cNvPr id="103" name="Graphique 102" descr="Homme avec un remplissage uni">
            <a:extLst>
              <a:ext uri="{FF2B5EF4-FFF2-40B4-BE49-F238E27FC236}">
                <a16:creationId xmlns:a16="http://schemas.microsoft.com/office/drawing/2014/main" id="{BAEBB100-2776-FE07-1A59-8020AEE8BD60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l="21391" r="25129"/>
          <a:stretch/>
        </p:blipFill>
        <p:spPr>
          <a:xfrm>
            <a:off x="6051734" y="2911148"/>
            <a:ext cx="213783" cy="352125"/>
          </a:xfrm>
          <a:prstGeom prst="rect">
            <a:avLst/>
          </a:prstGeom>
        </p:spPr>
      </p:pic>
      <p:pic>
        <p:nvPicPr>
          <p:cNvPr id="104" name="Graphique 103" descr="Homme avec un remplissage uni">
            <a:extLst>
              <a:ext uri="{FF2B5EF4-FFF2-40B4-BE49-F238E27FC236}">
                <a16:creationId xmlns:a16="http://schemas.microsoft.com/office/drawing/2014/main" id="{B2CF42F2-A542-5206-7A3C-FEC6AA5BBA1A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l="21391" r="25129"/>
          <a:stretch/>
        </p:blipFill>
        <p:spPr>
          <a:xfrm>
            <a:off x="6301233" y="2911148"/>
            <a:ext cx="213783" cy="352125"/>
          </a:xfrm>
          <a:prstGeom prst="rect">
            <a:avLst/>
          </a:prstGeom>
        </p:spPr>
      </p:pic>
      <p:pic>
        <p:nvPicPr>
          <p:cNvPr id="105" name="Graphique 104" descr="Homme avec un remplissage uni">
            <a:extLst>
              <a:ext uri="{FF2B5EF4-FFF2-40B4-BE49-F238E27FC236}">
                <a16:creationId xmlns:a16="http://schemas.microsoft.com/office/drawing/2014/main" id="{7DB7C7A1-9FA2-117E-42DC-34E1DD42AEF4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l="21391" r="25129"/>
          <a:stretch/>
        </p:blipFill>
        <p:spPr>
          <a:xfrm>
            <a:off x="5303240" y="3298327"/>
            <a:ext cx="213783" cy="352125"/>
          </a:xfrm>
          <a:prstGeom prst="rect">
            <a:avLst/>
          </a:prstGeom>
        </p:spPr>
      </p:pic>
      <p:pic>
        <p:nvPicPr>
          <p:cNvPr id="106" name="Graphique 105" descr="Homme avec un remplissage uni">
            <a:extLst>
              <a:ext uri="{FF2B5EF4-FFF2-40B4-BE49-F238E27FC236}">
                <a16:creationId xmlns:a16="http://schemas.microsoft.com/office/drawing/2014/main" id="{9634D72A-51F2-FD5A-9960-5946987AFC7E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l="21391" r="25129"/>
          <a:stretch/>
        </p:blipFill>
        <p:spPr>
          <a:xfrm>
            <a:off x="5552739" y="3298327"/>
            <a:ext cx="213783" cy="352125"/>
          </a:xfrm>
          <a:prstGeom prst="rect">
            <a:avLst/>
          </a:prstGeom>
        </p:spPr>
      </p:pic>
      <p:pic>
        <p:nvPicPr>
          <p:cNvPr id="107" name="Graphique 106" descr="Homme avec un remplissage uni">
            <a:extLst>
              <a:ext uri="{FF2B5EF4-FFF2-40B4-BE49-F238E27FC236}">
                <a16:creationId xmlns:a16="http://schemas.microsoft.com/office/drawing/2014/main" id="{9508614A-99A3-CF57-25C9-A99081341E21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l="21391" r="25129"/>
          <a:stretch/>
        </p:blipFill>
        <p:spPr>
          <a:xfrm>
            <a:off x="5802236" y="3298327"/>
            <a:ext cx="213783" cy="352125"/>
          </a:xfrm>
          <a:prstGeom prst="rect">
            <a:avLst/>
          </a:prstGeom>
        </p:spPr>
      </p:pic>
      <p:pic>
        <p:nvPicPr>
          <p:cNvPr id="108" name="Graphique 107" descr="Homme avec un remplissage uni">
            <a:extLst>
              <a:ext uri="{FF2B5EF4-FFF2-40B4-BE49-F238E27FC236}">
                <a16:creationId xmlns:a16="http://schemas.microsoft.com/office/drawing/2014/main" id="{D55B8492-3F99-4549-5B40-7A3DD2F9D89F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l="21391" r="25129"/>
          <a:stretch/>
        </p:blipFill>
        <p:spPr>
          <a:xfrm>
            <a:off x="6051734" y="3298327"/>
            <a:ext cx="213783" cy="352125"/>
          </a:xfrm>
          <a:prstGeom prst="rect">
            <a:avLst/>
          </a:prstGeom>
        </p:spPr>
      </p:pic>
      <p:pic>
        <p:nvPicPr>
          <p:cNvPr id="109" name="Graphique 108" descr="Homme avec un remplissage uni">
            <a:extLst>
              <a:ext uri="{FF2B5EF4-FFF2-40B4-BE49-F238E27FC236}">
                <a16:creationId xmlns:a16="http://schemas.microsoft.com/office/drawing/2014/main" id="{6687D872-3F7F-EAB1-B3CC-3A39D030C19A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l="21391" r="25129"/>
          <a:stretch/>
        </p:blipFill>
        <p:spPr>
          <a:xfrm>
            <a:off x="6301233" y="3298327"/>
            <a:ext cx="213783" cy="352125"/>
          </a:xfrm>
          <a:prstGeom prst="rect">
            <a:avLst/>
          </a:prstGeom>
        </p:spPr>
      </p:pic>
      <p:sp>
        <p:nvSpPr>
          <p:cNvPr id="4" name="ZoneTexte 3">
            <a:extLst>
              <a:ext uri="{FF2B5EF4-FFF2-40B4-BE49-F238E27FC236}">
                <a16:creationId xmlns:a16="http://schemas.microsoft.com/office/drawing/2014/main" id="{AF2E02D9-6DA1-86DA-81CF-C07E8176E6EB}"/>
              </a:ext>
            </a:extLst>
          </p:cNvPr>
          <p:cNvSpPr txBox="1"/>
          <p:nvPr/>
        </p:nvSpPr>
        <p:spPr>
          <a:xfrm>
            <a:off x="1268691" y="1318895"/>
            <a:ext cx="328605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fr-CH" sz="1600" b="1" dirty="0" err="1">
                <a:latin typeface="☞GILROY-BOLD" pitchFamily="2" charset="77"/>
                <a:ea typeface="Arial Unicode MS" panose="020B0604020202020204" pitchFamily="34" charset="-128"/>
                <a:cs typeface="Arial Unicode MS" panose="020B0604020202020204" pitchFamily="34" charset="-128"/>
              </a:rPr>
              <a:t>Unsere</a:t>
            </a:r>
            <a:r>
              <a:rPr lang="fr-CH" sz="1600" b="1" dirty="0">
                <a:latin typeface="☞GILROY-BOLD" pitchFamily="2" charset="77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fr-CH" sz="1600" b="1" dirty="0" err="1">
                <a:latin typeface="☞GILROY-BOLD" pitchFamily="2" charset="77"/>
                <a:ea typeface="Arial Unicode MS" panose="020B0604020202020204" pitchFamily="34" charset="-128"/>
                <a:cs typeface="Arial Unicode MS" panose="020B0604020202020204" pitchFamily="34" charset="-128"/>
              </a:rPr>
              <a:t>Fakultät</a:t>
            </a:r>
            <a:endParaRPr lang="fr-CH" sz="1600" b="1" dirty="0">
              <a:latin typeface="☞GILROY-BOLD" pitchFamily="2" charset="77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D5DA51E4-068F-1C3D-C68A-0EBDCD6769F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824030" y="254918"/>
            <a:ext cx="700587" cy="7023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547556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phique 4" descr="Homme avec un remplissage uni">
            <a:extLst>
              <a:ext uri="{FF2B5EF4-FFF2-40B4-BE49-F238E27FC236}">
                <a16:creationId xmlns:a16="http://schemas.microsoft.com/office/drawing/2014/main" id="{2034FE1E-A6FD-5495-8370-93F3A6A52E6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21391" r="25129"/>
          <a:stretch/>
        </p:blipFill>
        <p:spPr>
          <a:xfrm>
            <a:off x="1333584" y="1750222"/>
            <a:ext cx="213783" cy="352125"/>
          </a:xfrm>
          <a:prstGeom prst="rect">
            <a:avLst/>
          </a:prstGeom>
        </p:spPr>
      </p:pic>
      <p:pic>
        <p:nvPicPr>
          <p:cNvPr id="6" name="Graphique 5" descr="Homme avec un remplissage uni">
            <a:extLst>
              <a:ext uri="{FF2B5EF4-FFF2-40B4-BE49-F238E27FC236}">
                <a16:creationId xmlns:a16="http://schemas.microsoft.com/office/drawing/2014/main" id="{2CE42EF4-2E04-9B5D-B0C1-A0838E92299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21391" r="25129"/>
          <a:stretch/>
        </p:blipFill>
        <p:spPr>
          <a:xfrm>
            <a:off x="1583082" y="1750222"/>
            <a:ext cx="213783" cy="352125"/>
          </a:xfrm>
          <a:prstGeom prst="rect">
            <a:avLst/>
          </a:prstGeom>
        </p:spPr>
      </p:pic>
      <p:pic>
        <p:nvPicPr>
          <p:cNvPr id="7" name="Graphique 6" descr="Homme avec un remplissage uni">
            <a:extLst>
              <a:ext uri="{FF2B5EF4-FFF2-40B4-BE49-F238E27FC236}">
                <a16:creationId xmlns:a16="http://schemas.microsoft.com/office/drawing/2014/main" id="{C90BA706-982B-9933-0E21-A7EDD403CFE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21391" r="25129"/>
          <a:stretch/>
        </p:blipFill>
        <p:spPr>
          <a:xfrm>
            <a:off x="1832580" y="1750222"/>
            <a:ext cx="213783" cy="352125"/>
          </a:xfrm>
          <a:prstGeom prst="rect">
            <a:avLst/>
          </a:prstGeom>
        </p:spPr>
      </p:pic>
      <p:pic>
        <p:nvPicPr>
          <p:cNvPr id="8" name="Graphique 7" descr="Homme avec un remplissage uni">
            <a:extLst>
              <a:ext uri="{FF2B5EF4-FFF2-40B4-BE49-F238E27FC236}">
                <a16:creationId xmlns:a16="http://schemas.microsoft.com/office/drawing/2014/main" id="{5A01F9AA-F70C-3FF7-86EB-E6FCB8E1583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21391" r="25129"/>
          <a:stretch/>
        </p:blipFill>
        <p:spPr>
          <a:xfrm>
            <a:off x="2082078" y="1750222"/>
            <a:ext cx="213783" cy="352125"/>
          </a:xfrm>
          <a:prstGeom prst="rect">
            <a:avLst/>
          </a:prstGeom>
        </p:spPr>
      </p:pic>
      <p:pic>
        <p:nvPicPr>
          <p:cNvPr id="9" name="Graphique 8" descr="Homme avec un remplissage uni">
            <a:extLst>
              <a:ext uri="{FF2B5EF4-FFF2-40B4-BE49-F238E27FC236}">
                <a16:creationId xmlns:a16="http://schemas.microsoft.com/office/drawing/2014/main" id="{692F0AFA-9230-2855-8277-805D0AF780C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21391" r="25129"/>
          <a:stretch/>
        </p:blipFill>
        <p:spPr>
          <a:xfrm>
            <a:off x="2331576" y="1750222"/>
            <a:ext cx="213783" cy="352125"/>
          </a:xfrm>
          <a:prstGeom prst="rect">
            <a:avLst/>
          </a:prstGeom>
        </p:spPr>
      </p:pic>
      <p:pic>
        <p:nvPicPr>
          <p:cNvPr id="10" name="Graphique 9" descr="Homme avec un remplissage uni">
            <a:extLst>
              <a:ext uri="{FF2B5EF4-FFF2-40B4-BE49-F238E27FC236}">
                <a16:creationId xmlns:a16="http://schemas.microsoft.com/office/drawing/2014/main" id="{E6997ABA-DAB7-A361-B99D-7B24B5F413B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21391" r="25129"/>
          <a:stretch/>
        </p:blipFill>
        <p:spPr>
          <a:xfrm>
            <a:off x="2581074" y="1750222"/>
            <a:ext cx="213783" cy="352125"/>
          </a:xfrm>
          <a:prstGeom prst="rect">
            <a:avLst/>
          </a:prstGeom>
        </p:spPr>
      </p:pic>
      <p:pic>
        <p:nvPicPr>
          <p:cNvPr id="11" name="Graphique 10" descr="Homme avec un remplissage uni">
            <a:extLst>
              <a:ext uri="{FF2B5EF4-FFF2-40B4-BE49-F238E27FC236}">
                <a16:creationId xmlns:a16="http://schemas.microsoft.com/office/drawing/2014/main" id="{D2DFD3F7-C09B-37C7-FAA9-9D11648A2AD8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l="21391" r="25129"/>
          <a:stretch/>
        </p:blipFill>
        <p:spPr>
          <a:xfrm>
            <a:off x="8222704" y="1784971"/>
            <a:ext cx="213783" cy="352125"/>
          </a:xfrm>
          <a:prstGeom prst="rect">
            <a:avLst/>
          </a:prstGeom>
        </p:spPr>
      </p:pic>
      <p:pic>
        <p:nvPicPr>
          <p:cNvPr id="12" name="Graphique 11" descr="Homme avec un remplissage uni">
            <a:extLst>
              <a:ext uri="{FF2B5EF4-FFF2-40B4-BE49-F238E27FC236}">
                <a16:creationId xmlns:a16="http://schemas.microsoft.com/office/drawing/2014/main" id="{D1278B33-D3CA-3CB8-52CE-605B2B031619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l="21391" r="25129"/>
          <a:stretch/>
        </p:blipFill>
        <p:spPr>
          <a:xfrm>
            <a:off x="8472203" y="1784971"/>
            <a:ext cx="213783" cy="352125"/>
          </a:xfrm>
          <a:prstGeom prst="rect">
            <a:avLst/>
          </a:prstGeom>
        </p:spPr>
      </p:pic>
      <p:pic>
        <p:nvPicPr>
          <p:cNvPr id="13" name="Graphique 12" descr="Homme avec un remplissage uni">
            <a:extLst>
              <a:ext uri="{FF2B5EF4-FFF2-40B4-BE49-F238E27FC236}">
                <a16:creationId xmlns:a16="http://schemas.microsoft.com/office/drawing/2014/main" id="{3323C99F-FC93-E0F9-2287-B78FA3633589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l="21391" r="25129"/>
          <a:stretch/>
        </p:blipFill>
        <p:spPr>
          <a:xfrm>
            <a:off x="8699387" y="1784971"/>
            <a:ext cx="213783" cy="352125"/>
          </a:xfrm>
          <a:prstGeom prst="rect">
            <a:avLst/>
          </a:prstGeom>
        </p:spPr>
      </p:pic>
      <p:pic>
        <p:nvPicPr>
          <p:cNvPr id="14" name="Graphique 13" descr="Homme avec un remplissage uni">
            <a:extLst>
              <a:ext uri="{FF2B5EF4-FFF2-40B4-BE49-F238E27FC236}">
                <a16:creationId xmlns:a16="http://schemas.microsoft.com/office/drawing/2014/main" id="{BFB8EF77-EE0E-16D4-AC2D-FB91792418B3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l="21391" r="25129"/>
          <a:stretch/>
        </p:blipFill>
        <p:spPr>
          <a:xfrm>
            <a:off x="8948886" y="1784971"/>
            <a:ext cx="213783" cy="352125"/>
          </a:xfrm>
          <a:prstGeom prst="rect">
            <a:avLst/>
          </a:prstGeom>
        </p:spPr>
      </p:pic>
      <p:pic>
        <p:nvPicPr>
          <p:cNvPr id="15" name="Graphique 14" descr="Homme avec un remplissage uni">
            <a:extLst>
              <a:ext uri="{FF2B5EF4-FFF2-40B4-BE49-F238E27FC236}">
                <a16:creationId xmlns:a16="http://schemas.microsoft.com/office/drawing/2014/main" id="{9C3F2AAB-C18F-7035-7F1B-CD1AA1FEBB80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l="21391" r="25129"/>
          <a:stretch/>
        </p:blipFill>
        <p:spPr>
          <a:xfrm>
            <a:off x="9198383" y="1784971"/>
            <a:ext cx="213783" cy="352125"/>
          </a:xfrm>
          <a:prstGeom prst="rect">
            <a:avLst/>
          </a:prstGeom>
        </p:spPr>
      </p:pic>
      <p:pic>
        <p:nvPicPr>
          <p:cNvPr id="16" name="Graphique 15" descr="Homme avec un remplissage uni">
            <a:extLst>
              <a:ext uri="{FF2B5EF4-FFF2-40B4-BE49-F238E27FC236}">
                <a16:creationId xmlns:a16="http://schemas.microsoft.com/office/drawing/2014/main" id="{8ED50050-2ABE-18B5-D6F3-E38F4EDA1A62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l="21391" r="25129"/>
          <a:stretch/>
        </p:blipFill>
        <p:spPr>
          <a:xfrm>
            <a:off x="9447882" y="1784971"/>
            <a:ext cx="213783" cy="352125"/>
          </a:xfrm>
          <a:prstGeom prst="rect">
            <a:avLst/>
          </a:prstGeom>
        </p:spPr>
      </p:pic>
      <p:pic>
        <p:nvPicPr>
          <p:cNvPr id="17" name="Graphique 16" descr="Homme avec un remplissage uni">
            <a:extLst>
              <a:ext uri="{FF2B5EF4-FFF2-40B4-BE49-F238E27FC236}">
                <a16:creationId xmlns:a16="http://schemas.microsoft.com/office/drawing/2014/main" id="{C9EDB788-F441-8803-3EF1-FB71C64E4D07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l="21391" r="25129"/>
          <a:stretch/>
        </p:blipFill>
        <p:spPr>
          <a:xfrm>
            <a:off x="9697380" y="1784971"/>
            <a:ext cx="213783" cy="352125"/>
          </a:xfrm>
          <a:prstGeom prst="rect">
            <a:avLst/>
          </a:prstGeom>
        </p:spPr>
      </p:pic>
      <p:pic>
        <p:nvPicPr>
          <p:cNvPr id="18" name="Graphique 17" descr="Homme avec un remplissage uni">
            <a:extLst>
              <a:ext uri="{FF2B5EF4-FFF2-40B4-BE49-F238E27FC236}">
                <a16:creationId xmlns:a16="http://schemas.microsoft.com/office/drawing/2014/main" id="{4DA0C8DD-9D91-A6C3-5CC0-4DE5612A7FA7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l="21391" r="25129"/>
          <a:stretch/>
        </p:blipFill>
        <p:spPr>
          <a:xfrm>
            <a:off x="9946877" y="1784971"/>
            <a:ext cx="213783" cy="352125"/>
          </a:xfrm>
          <a:prstGeom prst="rect">
            <a:avLst/>
          </a:prstGeom>
        </p:spPr>
      </p:pic>
      <p:pic>
        <p:nvPicPr>
          <p:cNvPr id="19" name="Graphique 18" descr="Homme avec un remplissage uni">
            <a:extLst>
              <a:ext uri="{FF2B5EF4-FFF2-40B4-BE49-F238E27FC236}">
                <a16:creationId xmlns:a16="http://schemas.microsoft.com/office/drawing/2014/main" id="{4B8C1D4B-DAB5-89D1-A749-5715247E7A58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l="21391" r="25129"/>
          <a:stretch/>
        </p:blipFill>
        <p:spPr>
          <a:xfrm>
            <a:off x="10196376" y="1784971"/>
            <a:ext cx="213783" cy="352125"/>
          </a:xfrm>
          <a:prstGeom prst="rect">
            <a:avLst/>
          </a:prstGeom>
        </p:spPr>
      </p:pic>
      <p:pic>
        <p:nvPicPr>
          <p:cNvPr id="20" name="Graphique 19" descr="Homme avec un remplissage uni">
            <a:extLst>
              <a:ext uri="{FF2B5EF4-FFF2-40B4-BE49-F238E27FC236}">
                <a16:creationId xmlns:a16="http://schemas.microsoft.com/office/drawing/2014/main" id="{E9A9D08B-A754-21B5-978A-CBA9930DC4AF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l="21391" r="25129"/>
          <a:stretch/>
        </p:blipFill>
        <p:spPr>
          <a:xfrm>
            <a:off x="10445874" y="1784971"/>
            <a:ext cx="213783" cy="352125"/>
          </a:xfrm>
          <a:prstGeom prst="rect">
            <a:avLst/>
          </a:prstGeom>
        </p:spPr>
      </p:pic>
      <p:pic>
        <p:nvPicPr>
          <p:cNvPr id="21" name="Graphique 20" descr="Homme avec un remplissage uni">
            <a:extLst>
              <a:ext uri="{FF2B5EF4-FFF2-40B4-BE49-F238E27FC236}">
                <a16:creationId xmlns:a16="http://schemas.microsoft.com/office/drawing/2014/main" id="{0D564380-48A6-5A79-F844-A422371C388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21391" r="25129"/>
          <a:stretch/>
        </p:blipFill>
        <p:spPr>
          <a:xfrm>
            <a:off x="1333584" y="2137096"/>
            <a:ext cx="213783" cy="352125"/>
          </a:xfrm>
          <a:prstGeom prst="rect">
            <a:avLst/>
          </a:prstGeom>
        </p:spPr>
      </p:pic>
      <p:pic>
        <p:nvPicPr>
          <p:cNvPr id="22" name="Graphique 21" descr="Homme avec un remplissage uni">
            <a:extLst>
              <a:ext uri="{FF2B5EF4-FFF2-40B4-BE49-F238E27FC236}">
                <a16:creationId xmlns:a16="http://schemas.microsoft.com/office/drawing/2014/main" id="{9A285E22-790D-884C-8726-07FCABA05C4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21391" r="25129"/>
          <a:stretch/>
        </p:blipFill>
        <p:spPr>
          <a:xfrm>
            <a:off x="1583082" y="2137096"/>
            <a:ext cx="213783" cy="352125"/>
          </a:xfrm>
          <a:prstGeom prst="rect">
            <a:avLst/>
          </a:prstGeom>
        </p:spPr>
      </p:pic>
      <p:pic>
        <p:nvPicPr>
          <p:cNvPr id="23" name="Graphique 22" descr="Homme avec un remplissage uni">
            <a:extLst>
              <a:ext uri="{FF2B5EF4-FFF2-40B4-BE49-F238E27FC236}">
                <a16:creationId xmlns:a16="http://schemas.microsoft.com/office/drawing/2014/main" id="{9CEACC94-96F7-E05A-0808-CC64810D64C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21391" r="25129"/>
          <a:stretch/>
        </p:blipFill>
        <p:spPr>
          <a:xfrm>
            <a:off x="1832580" y="2137096"/>
            <a:ext cx="213783" cy="352125"/>
          </a:xfrm>
          <a:prstGeom prst="rect">
            <a:avLst/>
          </a:prstGeom>
        </p:spPr>
      </p:pic>
      <p:pic>
        <p:nvPicPr>
          <p:cNvPr id="24" name="Graphique 23" descr="Homme avec un remplissage uni">
            <a:extLst>
              <a:ext uri="{FF2B5EF4-FFF2-40B4-BE49-F238E27FC236}">
                <a16:creationId xmlns:a16="http://schemas.microsoft.com/office/drawing/2014/main" id="{338CA569-3595-AE7C-AA2D-1BDFDFF4C0F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21391" r="25129"/>
          <a:stretch/>
        </p:blipFill>
        <p:spPr>
          <a:xfrm>
            <a:off x="2082078" y="2137096"/>
            <a:ext cx="213783" cy="352125"/>
          </a:xfrm>
          <a:prstGeom prst="rect">
            <a:avLst/>
          </a:prstGeom>
        </p:spPr>
      </p:pic>
      <p:pic>
        <p:nvPicPr>
          <p:cNvPr id="25" name="Graphique 24" descr="Homme avec un remplissage uni">
            <a:extLst>
              <a:ext uri="{FF2B5EF4-FFF2-40B4-BE49-F238E27FC236}">
                <a16:creationId xmlns:a16="http://schemas.microsoft.com/office/drawing/2014/main" id="{B7BDF66F-8E1D-6B30-31C5-728DD1EC47A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21391" r="25129"/>
          <a:stretch/>
        </p:blipFill>
        <p:spPr>
          <a:xfrm>
            <a:off x="2331576" y="2137096"/>
            <a:ext cx="213783" cy="352125"/>
          </a:xfrm>
          <a:prstGeom prst="rect">
            <a:avLst/>
          </a:prstGeom>
        </p:spPr>
      </p:pic>
      <p:pic>
        <p:nvPicPr>
          <p:cNvPr id="26" name="Graphique 25" descr="Homme avec un remplissage uni">
            <a:extLst>
              <a:ext uri="{FF2B5EF4-FFF2-40B4-BE49-F238E27FC236}">
                <a16:creationId xmlns:a16="http://schemas.microsoft.com/office/drawing/2014/main" id="{1CB249BE-71CD-0BA8-6A57-37DBF08D78C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21391" r="25129"/>
          <a:stretch/>
        </p:blipFill>
        <p:spPr>
          <a:xfrm>
            <a:off x="2581074" y="2137096"/>
            <a:ext cx="213783" cy="352125"/>
          </a:xfrm>
          <a:prstGeom prst="rect">
            <a:avLst/>
          </a:prstGeom>
        </p:spPr>
      </p:pic>
      <p:pic>
        <p:nvPicPr>
          <p:cNvPr id="27" name="Graphique 26" descr="Homme avec un remplissage uni">
            <a:extLst>
              <a:ext uri="{FF2B5EF4-FFF2-40B4-BE49-F238E27FC236}">
                <a16:creationId xmlns:a16="http://schemas.microsoft.com/office/drawing/2014/main" id="{CE2BA69C-4A72-D006-8103-2B6FFCFE2B43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l="21391" r="25129"/>
          <a:stretch/>
        </p:blipFill>
        <p:spPr>
          <a:xfrm>
            <a:off x="8222704" y="2171845"/>
            <a:ext cx="213783" cy="352125"/>
          </a:xfrm>
          <a:prstGeom prst="rect">
            <a:avLst/>
          </a:prstGeom>
        </p:spPr>
      </p:pic>
      <p:pic>
        <p:nvPicPr>
          <p:cNvPr id="28" name="Graphique 27" descr="Homme avec un remplissage uni">
            <a:extLst>
              <a:ext uri="{FF2B5EF4-FFF2-40B4-BE49-F238E27FC236}">
                <a16:creationId xmlns:a16="http://schemas.microsoft.com/office/drawing/2014/main" id="{BEC50570-7780-8ECE-9B98-BD10E683231E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l="21391" r="25129"/>
          <a:stretch/>
        </p:blipFill>
        <p:spPr>
          <a:xfrm>
            <a:off x="8472203" y="2171845"/>
            <a:ext cx="213783" cy="352125"/>
          </a:xfrm>
          <a:prstGeom prst="rect">
            <a:avLst/>
          </a:prstGeom>
        </p:spPr>
      </p:pic>
      <p:pic>
        <p:nvPicPr>
          <p:cNvPr id="29" name="Graphique 28" descr="Homme avec un remplissage uni">
            <a:extLst>
              <a:ext uri="{FF2B5EF4-FFF2-40B4-BE49-F238E27FC236}">
                <a16:creationId xmlns:a16="http://schemas.microsoft.com/office/drawing/2014/main" id="{E5C87155-5982-9EB9-C88A-D8B00BEEE5F4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l="21391" r="25129"/>
          <a:stretch/>
        </p:blipFill>
        <p:spPr>
          <a:xfrm>
            <a:off x="8699387" y="2171845"/>
            <a:ext cx="213783" cy="352125"/>
          </a:xfrm>
          <a:prstGeom prst="rect">
            <a:avLst/>
          </a:prstGeom>
        </p:spPr>
      </p:pic>
      <p:pic>
        <p:nvPicPr>
          <p:cNvPr id="30" name="Graphique 29" descr="Homme avec un remplissage uni">
            <a:extLst>
              <a:ext uri="{FF2B5EF4-FFF2-40B4-BE49-F238E27FC236}">
                <a16:creationId xmlns:a16="http://schemas.microsoft.com/office/drawing/2014/main" id="{95445F3D-E71B-0804-FA31-53C6BB817B7B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l="21391" r="25129"/>
          <a:stretch/>
        </p:blipFill>
        <p:spPr>
          <a:xfrm>
            <a:off x="8948886" y="2171845"/>
            <a:ext cx="213783" cy="352125"/>
          </a:xfrm>
          <a:prstGeom prst="rect">
            <a:avLst/>
          </a:prstGeom>
        </p:spPr>
      </p:pic>
      <p:pic>
        <p:nvPicPr>
          <p:cNvPr id="31" name="Graphique 30" descr="Homme avec un remplissage uni">
            <a:extLst>
              <a:ext uri="{FF2B5EF4-FFF2-40B4-BE49-F238E27FC236}">
                <a16:creationId xmlns:a16="http://schemas.microsoft.com/office/drawing/2014/main" id="{52214034-FD6C-72DF-4461-E17285AAED5A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l="21391" r="25129"/>
          <a:stretch/>
        </p:blipFill>
        <p:spPr>
          <a:xfrm>
            <a:off x="9198383" y="2171845"/>
            <a:ext cx="213783" cy="352125"/>
          </a:xfrm>
          <a:prstGeom prst="rect">
            <a:avLst/>
          </a:prstGeom>
        </p:spPr>
      </p:pic>
      <p:pic>
        <p:nvPicPr>
          <p:cNvPr id="32" name="Graphique 31" descr="Homme avec un remplissage uni">
            <a:extLst>
              <a:ext uri="{FF2B5EF4-FFF2-40B4-BE49-F238E27FC236}">
                <a16:creationId xmlns:a16="http://schemas.microsoft.com/office/drawing/2014/main" id="{309FD9DF-3478-BDCD-82FD-05CFD8858186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l="21391" r="25129"/>
          <a:stretch/>
        </p:blipFill>
        <p:spPr>
          <a:xfrm>
            <a:off x="9447882" y="2171845"/>
            <a:ext cx="213783" cy="352125"/>
          </a:xfrm>
          <a:prstGeom prst="rect">
            <a:avLst/>
          </a:prstGeom>
        </p:spPr>
      </p:pic>
      <p:pic>
        <p:nvPicPr>
          <p:cNvPr id="33" name="Graphique 32" descr="Homme avec un remplissage uni">
            <a:extLst>
              <a:ext uri="{FF2B5EF4-FFF2-40B4-BE49-F238E27FC236}">
                <a16:creationId xmlns:a16="http://schemas.microsoft.com/office/drawing/2014/main" id="{C898003B-BFD8-1ED6-BE48-378163DD8257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l="21391" r="25129"/>
          <a:stretch/>
        </p:blipFill>
        <p:spPr>
          <a:xfrm>
            <a:off x="9697380" y="2171845"/>
            <a:ext cx="213783" cy="352125"/>
          </a:xfrm>
          <a:prstGeom prst="rect">
            <a:avLst/>
          </a:prstGeom>
        </p:spPr>
      </p:pic>
      <p:pic>
        <p:nvPicPr>
          <p:cNvPr id="34" name="Graphique 33" descr="Homme avec un remplissage uni">
            <a:extLst>
              <a:ext uri="{FF2B5EF4-FFF2-40B4-BE49-F238E27FC236}">
                <a16:creationId xmlns:a16="http://schemas.microsoft.com/office/drawing/2014/main" id="{469A5C61-83D3-5252-E9AE-7C38F2258AB6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l="21391" r="25129"/>
          <a:stretch/>
        </p:blipFill>
        <p:spPr>
          <a:xfrm>
            <a:off x="9946877" y="2171845"/>
            <a:ext cx="213783" cy="352125"/>
          </a:xfrm>
          <a:prstGeom prst="rect">
            <a:avLst/>
          </a:prstGeom>
        </p:spPr>
      </p:pic>
      <p:pic>
        <p:nvPicPr>
          <p:cNvPr id="35" name="Graphique 34" descr="Homme avec un remplissage uni">
            <a:extLst>
              <a:ext uri="{FF2B5EF4-FFF2-40B4-BE49-F238E27FC236}">
                <a16:creationId xmlns:a16="http://schemas.microsoft.com/office/drawing/2014/main" id="{AEC8A752-FB22-27B3-B519-EC5C8ADED3C1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l="21391" r="25129"/>
          <a:stretch/>
        </p:blipFill>
        <p:spPr>
          <a:xfrm>
            <a:off x="10196376" y="2171845"/>
            <a:ext cx="213783" cy="352125"/>
          </a:xfrm>
          <a:prstGeom prst="rect">
            <a:avLst/>
          </a:prstGeom>
        </p:spPr>
      </p:pic>
      <p:pic>
        <p:nvPicPr>
          <p:cNvPr id="36" name="Graphique 35" descr="Homme avec un remplissage uni">
            <a:extLst>
              <a:ext uri="{FF2B5EF4-FFF2-40B4-BE49-F238E27FC236}">
                <a16:creationId xmlns:a16="http://schemas.microsoft.com/office/drawing/2014/main" id="{7EC3D443-4C05-D3CF-E824-FE629867371A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l="21391" r="25129"/>
          <a:stretch/>
        </p:blipFill>
        <p:spPr>
          <a:xfrm>
            <a:off x="10445874" y="2171845"/>
            <a:ext cx="213783" cy="352125"/>
          </a:xfrm>
          <a:prstGeom prst="rect">
            <a:avLst/>
          </a:prstGeom>
        </p:spPr>
      </p:pic>
      <p:pic>
        <p:nvPicPr>
          <p:cNvPr id="37" name="Graphique 36" descr="Homme avec un remplissage uni">
            <a:extLst>
              <a:ext uri="{FF2B5EF4-FFF2-40B4-BE49-F238E27FC236}">
                <a16:creationId xmlns:a16="http://schemas.microsoft.com/office/drawing/2014/main" id="{1DEE07F4-D7E9-5055-090B-7B8CDD3AA47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21391" r="25129"/>
          <a:stretch/>
        </p:blipFill>
        <p:spPr>
          <a:xfrm>
            <a:off x="1333584" y="2523970"/>
            <a:ext cx="213783" cy="352125"/>
          </a:xfrm>
          <a:prstGeom prst="rect">
            <a:avLst/>
          </a:prstGeom>
        </p:spPr>
      </p:pic>
      <p:pic>
        <p:nvPicPr>
          <p:cNvPr id="38" name="Graphique 37" descr="Homme avec un remplissage uni">
            <a:extLst>
              <a:ext uri="{FF2B5EF4-FFF2-40B4-BE49-F238E27FC236}">
                <a16:creationId xmlns:a16="http://schemas.microsoft.com/office/drawing/2014/main" id="{9AD42D3E-C4DE-9E75-3987-F1C28BEACFD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21391" r="25129"/>
          <a:stretch/>
        </p:blipFill>
        <p:spPr>
          <a:xfrm>
            <a:off x="1583082" y="2523970"/>
            <a:ext cx="213783" cy="352125"/>
          </a:xfrm>
          <a:prstGeom prst="rect">
            <a:avLst/>
          </a:prstGeom>
        </p:spPr>
      </p:pic>
      <p:pic>
        <p:nvPicPr>
          <p:cNvPr id="39" name="Graphique 38" descr="Homme avec un remplissage uni">
            <a:extLst>
              <a:ext uri="{FF2B5EF4-FFF2-40B4-BE49-F238E27FC236}">
                <a16:creationId xmlns:a16="http://schemas.microsoft.com/office/drawing/2014/main" id="{1AC93717-0491-3A41-3D8F-5048629F035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21391" r="25129"/>
          <a:stretch/>
        </p:blipFill>
        <p:spPr>
          <a:xfrm>
            <a:off x="1832580" y="2523970"/>
            <a:ext cx="213783" cy="352125"/>
          </a:xfrm>
          <a:prstGeom prst="rect">
            <a:avLst/>
          </a:prstGeom>
        </p:spPr>
      </p:pic>
      <p:pic>
        <p:nvPicPr>
          <p:cNvPr id="40" name="Graphique 39" descr="Homme avec un remplissage uni">
            <a:extLst>
              <a:ext uri="{FF2B5EF4-FFF2-40B4-BE49-F238E27FC236}">
                <a16:creationId xmlns:a16="http://schemas.microsoft.com/office/drawing/2014/main" id="{1DF6CFD4-E2A4-0FD5-73CC-3CD295DB3C4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21391" r="25129"/>
          <a:stretch/>
        </p:blipFill>
        <p:spPr>
          <a:xfrm>
            <a:off x="2082078" y="2523970"/>
            <a:ext cx="213783" cy="352125"/>
          </a:xfrm>
          <a:prstGeom prst="rect">
            <a:avLst/>
          </a:prstGeom>
        </p:spPr>
      </p:pic>
      <p:pic>
        <p:nvPicPr>
          <p:cNvPr id="41" name="Graphique 40" descr="Homme avec un remplissage uni">
            <a:extLst>
              <a:ext uri="{FF2B5EF4-FFF2-40B4-BE49-F238E27FC236}">
                <a16:creationId xmlns:a16="http://schemas.microsoft.com/office/drawing/2014/main" id="{75C1C868-0C63-9921-AC61-99D27E0A57B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21391" r="25129"/>
          <a:stretch/>
        </p:blipFill>
        <p:spPr>
          <a:xfrm>
            <a:off x="2331576" y="2523970"/>
            <a:ext cx="213783" cy="352125"/>
          </a:xfrm>
          <a:prstGeom prst="rect">
            <a:avLst/>
          </a:prstGeom>
        </p:spPr>
      </p:pic>
      <p:pic>
        <p:nvPicPr>
          <p:cNvPr id="42" name="Graphique 41" descr="Homme avec un remplissage uni">
            <a:extLst>
              <a:ext uri="{FF2B5EF4-FFF2-40B4-BE49-F238E27FC236}">
                <a16:creationId xmlns:a16="http://schemas.microsoft.com/office/drawing/2014/main" id="{DA16A26C-40E1-A07C-191E-4B381300A7B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21391" r="25129"/>
          <a:stretch/>
        </p:blipFill>
        <p:spPr>
          <a:xfrm>
            <a:off x="2581074" y="2523970"/>
            <a:ext cx="213783" cy="352125"/>
          </a:xfrm>
          <a:prstGeom prst="rect">
            <a:avLst/>
          </a:prstGeom>
        </p:spPr>
      </p:pic>
      <p:pic>
        <p:nvPicPr>
          <p:cNvPr id="43" name="Graphique 42" descr="Homme avec un remplissage uni">
            <a:extLst>
              <a:ext uri="{FF2B5EF4-FFF2-40B4-BE49-F238E27FC236}">
                <a16:creationId xmlns:a16="http://schemas.microsoft.com/office/drawing/2014/main" id="{397E6F0C-7242-8583-C60E-A6C2D733ABAE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l="21391" r="25129"/>
          <a:stretch/>
        </p:blipFill>
        <p:spPr>
          <a:xfrm>
            <a:off x="8222704" y="2558719"/>
            <a:ext cx="213783" cy="352125"/>
          </a:xfrm>
          <a:prstGeom prst="rect">
            <a:avLst/>
          </a:prstGeom>
        </p:spPr>
      </p:pic>
      <p:pic>
        <p:nvPicPr>
          <p:cNvPr id="44" name="Graphique 43" descr="Homme avec un remplissage uni">
            <a:extLst>
              <a:ext uri="{FF2B5EF4-FFF2-40B4-BE49-F238E27FC236}">
                <a16:creationId xmlns:a16="http://schemas.microsoft.com/office/drawing/2014/main" id="{829CFF6B-86C3-88A8-48DA-662C8F1F676D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l="21391" r="25129"/>
          <a:stretch/>
        </p:blipFill>
        <p:spPr>
          <a:xfrm>
            <a:off x="8472203" y="2558719"/>
            <a:ext cx="213783" cy="352125"/>
          </a:xfrm>
          <a:prstGeom prst="rect">
            <a:avLst/>
          </a:prstGeom>
        </p:spPr>
      </p:pic>
      <p:pic>
        <p:nvPicPr>
          <p:cNvPr id="45" name="Graphique 44" descr="Homme avec un remplissage uni">
            <a:extLst>
              <a:ext uri="{FF2B5EF4-FFF2-40B4-BE49-F238E27FC236}">
                <a16:creationId xmlns:a16="http://schemas.microsoft.com/office/drawing/2014/main" id="{A26961D2-817F-3EBF-2EEB-0605F0761978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l="21391" r="25129"/>
          <a:stretch/>
        </p:blipFill>
        <p:spPr>
          <a:xfrm>
            <a:off x="8699387" y="2558719"/>
            <a:ext cx="213783" cy="352125"/>
          </a:xfrm>
          <a:prstGeom prst="rect">
            <a:avLst/>
          </a:prstGeom>
        </p:spPr>
      </p:pic>
      <p:pic>
        <p:nvPicPr>
          <p:cNvPr id="46" name="Graphique 45" descr="Homme avec un remplissage uni">
            <a:extLst>
              <a:ext uri="{FF2B5EF4-FFF2-40B4-BE49-F238E27FC236}">
                <a16:creationId xmlns:a16="http://schemas.microsoft.com/office/drawing/2014/main" id="{32C57FDB-67AA-5CFB-D6F2-D6D6C3328A70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l="21391" r="25129"/>
          <a:stretch/>
        </p:blipFill>
        <p:spPr>
          <a:xfrm>
            <a:off x="8948886" y="2558719"/>
            <a:ext cx="213783" cy="352125"/>
          </a:xfrm>
          <a:prstGeom prst="rect">
            <a:avLst/>
          </a:prstGeom>
        </p:spPr>
      </p:pic>
      <p:pic>
        <p:nvPicPr>
          <p:cNvPr id="47" name="Graphique 46" descr="Homme avec un remplissage uni">
            <a:extLst>
              <a:ext uri="{FF2B5EF4-FFF2-40B4-BE49-F238E27FC236}">
                <a16:creationId xmlns:a16="http://schemas.microsoft.com/office/drawing/2014/main" id="{344788DC-04D2-3B02-D083-C1AE70EACE9D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l="21391" r="25129"/>
          <a:stretch/>
        </p:blipFill>
        <p:spPr>
          <a:xfrm>
            <a:off x="9198383" y="2558719"/>
            <a:ext cx="213783" cy="352125"/>
          </a:xfrm>
          <a:prstGeom prst="rect">
            <a:avLst/>
          </a:prstGeom>
        </p:spPr>
      </p:pic>
      <p:pic>
        <p:nvPicPr>
          <p:cNvPr id="48" name="Graphique 47" descr="Homme avec un remplissage uni">
            <a:extLst>
              <a:ext uri="{FF2B5EF4-FFF2-40B4-BE49-F238E27FC236}">
                <a16:creationId xmlns:a16="http://schemas.microsoft.com/office/drawing/2014/main" id="{974EFC3F-2A8B-08BB-6938-0B6A57A908D2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l="21391" r="25129"/>
          <a:stretch/>
        </p:blipFill>
        <p:spPr>
          <a:xfrm>
            <a:off x="9447882" y="2558719"/>
            <a:ext cx="213783" cy="352125"/>
          </a:xfrm>
          <a:prstGeom prst="rect">
            <a:avLst/>
          </a:prstGeom>
        </p:spPr>
      </p:pic>
      <p:pic>
        <p:nvPicPr>
          <p:cNvPr id="49" name="Graphique 48" descr="Homme avec un remplissage uni">
            <a:extLst>
              <a:ext uri="{FF2B5EF4-FFF2-40B4-BE49-F238E27FC236}">
                <a16:creationId xmlns:a16="http://schemas.microsoft.com/office/drawing/2014/main" id="{33440B6C-3D62-3AB1-2403-DDC808D37C7E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l="21391" r="25129"/>
          <a:stretch/>
        </p:blipFill>
        <p:spPr>
          <a:xfrm>
            <a:off x="9697380" y="2558719"/>
            <a:ext cx="213783" cy="352125"/>
          </a:xfrm>
          <a:prstGeom prst="rect">
            <a:avLst/>
          </a:prstGeom>
        </p:spPr>
      </p:pic>
      <p:pic>
        <p:nvPicPr>
          <p:cNvPr id="50" name="Graphique 49" descr="Homme avec un remplissage uni">
            <a:extLst>
              <a:ext uri="{FF2B5EF4-FFF2-40B4-BE49-F238E27FC236}">
                <a16:creationId xmlns:a16="http://schemas.microsoft.com/office/drawing/2014/main" id="{BA199339-EA79-CD01-C8FD-93914A60A58B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l="21391" r="25129"/>
          <a:stretch/>
        </p:blipFill>
        <p:spPr>
          <a:xfrm>
            <a:off x="9946877" y="2558719"/>
            <a:ext cx="213783" cy="352125"/>
          </a:xfrm>
          <a:prstGeom prst="rect">
            <a:avLst/>
          </a:prstGeom>
        </p:spPr>
      </p:pic>
      <p:pic>
        <p:nvPicPr>
          <p:cNvPr id="51" name="Graphique 50" descr="Homme avec un remplissage uni">
            <a:extLst>
              <a:ext uri="{FF2B5EF4-FFF2-40B4-BE49-F238E27FC236}">
                <a16:creationId xmlns:a16="http://schemas.microsoft.com/office/drawing/2014/main" id="{A0FF473D-9A0C-A527-85FB-1237E3E41ED6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l="21391" r="25129"/>
          <a:stretch/>
        </p:blipFill>
        <p:spPr>
          <a:xfrm>
            <a:off x="10196376" y="2558719"/>
            <a:ext cx="213783" cy="352125"/>
          </a:xfrm>
          <a:prstGeom prst="rect">
            <a:avLst/>
          </a:prstGeom>
        </p:spPr>
      </p:pic>
      <p:pic>
        <p:nvPicPr>
          <p:cNvPr id="52" name="Graphique 51" descr="Homme avec un remplissage uni">
            <a:extLst>
              <a:ext uri="{FF2B5EF4-FFF2-40B4-BE49-F238E27FC236}">
                <a16:creationId xmlns:a16="http://schemas.microsoft.com/office/drawing/2014/main" id="{E9FD4CB4-664E-0EE6-8167-2888BD120F92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l="21391" r="25129"/>
          <a:stretch/>
        </p:blipFill>
        <p:spPr>
          <a:xfrm>
            <a:off x="10445874" y="2558719"/>
            <a:ext cx="213783" cy="352125"/>
          </a:xfrm>
          <a:prstGeom prst="rect">
            <a:avLst/>
          </a:prstGeom>
        </p:spPr>
      </p:pic>
      <p:pic>
        <p:nvPicPr>
          <p:cNvPr id="53" name="Graphique 52" descr="Homme avec un remplissage uni">
            <a:extLst>
              <a:ext uri="{FF2B5EF4-FFF2-40B4-BE49-F238E27FC236}">
                <a16:creationId xmlns:a16="http://schemas.microsoft.com/office/drawing/2014/main" id="{4137C3F3-8C18-86EA-5093-7F51A8C5D48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21391" r="25129"/>
          <a:stretch/>
        </p:blipFill>
        <p:spPr>
          <a:xfrm>
            <a:off x="1333584" y="2911148"/>
            <a:ext cx="213783" cy="352125"/>
          </a:xfrm>
          <a:prstGeom prst="rect">
            <a:avLst/>
          </a:prstGeom>
        </p:spPr>
      </p:pic>
      <p:pic>
        <p:nvPicPr>
          <p:cNvPr id="54" name="Graphique 53" descr="Homme avec un remplissage uni">
            <a:extLst>
              <a:ext uri="{FF2B5EF4-FFF2-40B4-BE49-F238E27FC236}">
                <a16:creationId xmlns:a16="http://schemas.microsoft.com/office/drawing/2014/main" id="{E0B97A1B-7079-DA63-2BEC-52CFE4B32AA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21391" r="25129"/>
          <a:stretch/>
        </p:blipFill>
        <p:spPr>
          <a:xfrm>
            <a:off x="1583082" y="2911148"/>
            <a:ext cx="213783" cy="352125"/>
          </a:xfrm>
          <a:prstGeom prst="rect">
            <a:avLst/>
          </a:prstGeom>
        </p:spPr>
      </p:pic>
      <p:pic>
        <p:nvPicPr>
          <p:cNvPr id="55" name="Graphique 54" descr="Homme avec un remplissage uni">
            <a:extLst>
              <a:ext uri="{FF2B5EF4-FFF2-40B4-BE49-F238E27FC236}">
                <a16:creationId xmlns:a16="http://schemas.microsoft.com/office/drawing/2014/main" id="{2FF41C4A-E0A7-C064-2C96-0E3EACDF1BB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21391" r="25129"/>
          <a:stretch/>
        </p:blipFill>
        <p:spPr>
          <a:xfrm>
            <a:off x="1832580" y="2911148"/>
            <a:ext cx="213783" cy="352125"/>
          </a:xfrm>
          <a:prstGeom prst="rect">
            <a:avLst/>
          </a:prstGeom>
        </p:spPr>
      </p:pic>
      <p:pic>
        <p:nvPicPr>
          <p:cNvPr id="56" name="Graphique 55" descr="Homme avec un remplissage uni">
            <a:extLst>
              <a:ext uri="{FF2B5EF4-FFF2-40B4-BE49-F238E27FC236}">
                <a16:creationId xmlns:a16="http://schemas.microsoft.com/office/drawing/2014/main" id="{33159037-C05B-1F01-0A27-801759BC09B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21391" r="25129"/>
          <a:stretch/>
        </p:blipFill>
        <p:spPr>
          <a:xfrm>
            <a:off x="2082078" y="2911148"/>
            <a:ext cx="213783" cy="352125"/>
          </a:xfrm>
          <a:prstGeom prst="rect">
            <a:avLst/>
          </a:prstGeom>
        </p:spPr>
      </p:pic>
      <p:pic>
        <p:nvPicPr>
          <p:cNvPr id="57" name="Graphique 56" descr="Homme avec un remplissage uni">
            <a:extLst>
              <a:ext uri="{FF2B5EF4-FFF2-40B4-BE49-F238E27FC236}">
                <a16:creationId xmlns:a16="http://schemas.microsoft.com/office/drawing/2014/main" id="{8FCFA8C2-E0C4-2C51-F2AF-45484A31739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21391" r="25129"/>
          <a:stretch/>
        </p:blipFill>
        <p:spPr>
          <a:xfrm>
            <a:off x="2331576" y="2911148"/>
            <a:ext cx="213783" cy="352125"/>
          </a:xfrm>
          <a:prstGeom prst="rect">
            <a:avLst/>
          </a:prstGeom>
        </p:spPr>
      </p:pic>
      <p:pic>
        <p:nvPicPr>
          <p:cNvPr id="58" name="Graphique 57" descr="Homme avec un remplissage uni">
            <a:extLst>
              <a:ext uri="{FF2B5EF4-FFF2-40B4-BE49-F238E27FC236}">
                <a16:creationId xmlns:a16="http://schemas.microsoft.com/office/drawing/2014/main" id="{2B353EEE-A0A4-CFA0-C99A-088E7498ECA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21391" r="25129"/>
          <a:stretch/>
        </p:blipFill>
        <p:spPr>
          <a:xfrm>
            <a:off x="2581074" y="2911148"/>
            <a:ext cx="213783" cy="352125"/>
          </a:xfrm>
          <a:prstGeom prst="rect">
            <a:avLst/>
          </a:prstGeom>
        </p:spPr>
      </p:pic>
      <p:pic>
        <p:nvPicPr>
          <p:cNvPr id="59" name="Graphique 58" descr="Homme avec un remplissage uni">
            <a:extLst>
              <a:ext uri="{FF2B5EF4-FFF2-40B4-BE49-F238E27FC236}">
                <a16:creationId xmlns:a16="http://schemas.microsoft.com/office/drawing/2014/main" id="{132E0A19-CB5F-C364-50B6-264C51614664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l="21391" r="25129"/>
          <a:stretch/>
        </p:blipFill>
        <p:spPr>
          <a:xfrm>
            <a:off x="8222704" y="2945897"/>
            <a:ext cx="213783" cy="352125"/>
          </a:xfrm>
          <a:prstGeom prst="rect">
            <a:avLst/>
          </a:prstGeom>
        </p:spPr>
      </p:pic>
      <p:pic>
        <p:nvPicPr>
          <p:cNvPr id="60" name="Graphique 59" descr="Homme avec un remplissage uni">
            <a:extLst>
              <a:ext uri="{FF2B5EF4-FFF2-40B4-BE49-F238E27FC236}">
                <a16:creationId xmlns:a16="http://schemas.microsoft.com/office/drawing/2014/main" id="{9C798610-0EF7-944E-3397-2BC7AF1DDD97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l="21391" r="25129"/>
          <a:stretch/>
        </p:blipFill>
        <p:spPr>
          <a:xfrm>
            <a:off x="8472203" y="2945897"/>
            <a:ext cx="213783" cy="352125"/>
          </a:xfrm>
          <a:prstGeom prst="rect">
            <a:avLst/>
          </a:prstGeom>
        </p:spPr>
      </p:pic>
      <p:pic>
        <p:nvPicPr>
          <p:cNvPr id="61" name="Graphique 60" descr="Homme avec un remplissage uni">
            <a:extLst>
              <a:ext uri="{FF2B5EF4-FFF2-40B4-BE49-F238E27FC236}">
                <a16:creationId xmlns:a16="http://schemas.microsoft.com/office/drawing/2014/main" id="{5E46E6CA-945A-966B-4733-9A71BF8EA1AF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l="21391" r="25129"/>
          <a:stretch/>
        </p:blipFill>
        <p:spPr>
          <a:xfrm>
            <a:off x="8699387" y="2945897"/>
            <a:ext cx="213783" cy="352125"/>
          </a:xfrm>
          <a:prstGeom prst="rect">
            <a:avLst/>
          </a:prstGeom>
        </p:spPr>
      </p:pic>
      <p:pic>
        <p:nvPicPr>
          <p:cNvPr id="62" name="Graphique 61" descr="Homme avec un remplissage uni">
            <a:extLst>
              <a:ext uri="{FF2B5EF4-FFF2-40B4-BE49-F238E27FC236}">
                <a16:creationId xmlns:a16="http://schemas.microsoft.com/office/drawing/2014/main" id="{3F4949D1-C5DF-6373-1847-11D70B330018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l="21391" r="25129"/>
          <a:stretch/>
        </p:blipFill>
        <p:spPr>
          <a:xfrm>
            <a:off x="8948886" y="2945897"/>
            <a:ext cx="213783" cy="352125"/>
          </a:xfrm>
          <a:prstGeom prst="rect">
            <a:avLst/>
          </a:prstGeom>
        </p:spPr>
      </p:pic>
      <p:pic>
        <p:nvPicPr>
          <p:cNvPr id="63" name="Graphique 62" descr="Homme avec un remplissage uni">
            <a:extLst>
              <a:ext uri="{FF2B5EF4-FFF2-40B4-BE49-F238E27FC236}">
                <a16:creationId xmlns:a16="http://schemas.microsoft.com/office/drawing/2014/main" id="{442668DF-C7AE-167E-743F-52CD03C650E2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l="21391" r="25129"/>
          <a:stretch/>
        </p:blipFill>
        <p:spPr>
          <a:xfrm>
            <a:off x="9198383" y="2945897"/>
            <a:ext cx="213783" cy="352125"/>
          </a:xfrm>
          <a:prstGeom prst="rect">
            <a:avLst/>
          </a:prstGeom>
        </p:spPr>
      </p:pic>
      <p:pic>
        <p:nvPicPr>
          <p:cNvPr id="64" name="Graphique 63" descr="Homme avec un remplissage uni">
            <a:extLst>
              <a:ext uri="{FF2B5EF4-FFF2-40B4-BE49-F238E27FC236}">
                <a16:creationId xmlns:a16="http://schemas.microsoft.com/office/drawing/2014/main" id="{466EB1C8-59C9-7A67-B9B9-DFCE4B0AD935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l="21391" r="25129"/>
          <a:stretch/>
        </p:blipFill>
        <p:spPr>
          <a:xfrm>
            <a:off x="9447882" y="2945897"/>
            <a:ext cx="213783" cy="352125"/>
          </a:xfrm>
          <a:prstGeom prst="rect">
            <a:avLst/>
          </a:prstGeom>
        </p:spPr>
      </p:pic>
      <p:pic>
        <p:nvPicPr>
          <p:cNvPr id="65" name="Graphique 64" descr="Homme avec un remplissage uni">
            <a:extLst>
              <a:ext uri="{FF2B5EF4-FFF2-40B4-BE49-F238E27FC236}">
                <a16:creationId xmlns:a16="http://schemas.microsoft.com/office/drawing/2014/main" id="{37FFB613-6440-8932-82F6-F93D44602C68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l="21391" r="25129"/>
          <a:stretch/>
        </p:blipFill>
        <p:spPr>
          <a:xfrm>
            <a:off x="9697380" y="2945897"/>
            <a:ext cx="213783" cy="352125"/>
          </a:xfrm>
          <a:prstGeom prst="rect">
            <a:avLst/>
          </a:prstGeom>
        </p:spPr>
      </p:pic>
      <p:pic>
        <p:nvPicPr>
          <p:cNvPr id="66" name="Graphique 65" descr="Homme avec un remplissage uni">
            <a:extLst>
              <a:ext uri="{FF2B5EF4-FFF2-40B4-BE49-F238E27FC236}">
                <a16:creationId xmlns:a16="http://schemas.microsoft.com/office/drawing/2014/main" id="{91405D91-2C7E-0E01-9B78-FACB72B04D55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l="21391" r="25129"/>
          <a:stretch/>
        </p:blipFill>
        <p:spPr>
          <a:xfrm>
            <a:off x="9946877" y="2945897"/>
            <a:ext cx="213783" cy="352125"/>
          </a:xfrm>
          <a:prstGeom prst="rect">
            <a:avLst/>
          </a:prstGeom>
        </p:spPr>
      </p:pic>
      <p:pic>
        <p:nvPicPr>
          <p:cNvPr id="67" name="Graphique 66" descr="Homme avec un remplissage uni">
            <a:extLst>
              <a:ext uri="{FF2B5EF4-FFF2-40B4-BE49-F238E27FC236}">
                <a16:creationId xmlns:a16="http://schemas.microsoft.com/office/drawing/2014/main" id="{13E5BBE5-7CBA-90CA-E847-6C6B5C49B76C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l="21391" r="25129"/>
          <a:stretch/>
        </p:blipFill>
        <p:spPr>
          <a:xfrm>
            <a:off x="10196376" y="2945897"/>
            <a:ext cx="213783" cy="352125"/>
          </a:xfrm>
          <a:prstGeom prst="rect">
            <a:avLst/>
          </a:prstGeom>
        </p:spPr>
      </p:pic>
      <p:pic>
        <p:nvPicPr>
          <p:cNvPr id="68" name="Graphique 67" descr="Homme avec un remplissage uni">
            <a:extLst>
              <a:ext uri="{FF2B5EF4-FFF2-40B4-BE49-F238E27FC236}">
                <a16:creationId xmlns:a16="http://schemas.microsoft.com/office/drawing/2014/main" id="{258CA02D-3D31-E4B7-90C0-C48E83428836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l="21391" r="25129"/>
          <a:stretch/>
        </p:blipFill>
        <p:spPr>
          <a:xfrm>
            <a:off x="10445874" y="2945897"/>
            <a:ext cx="213783" cy="352125"/>
          </a:xfrm>
          <a:prstGeom prst="rect">
            <a:avLst/>
          </a:prstGeom>
        </p:spPr>
      </p:pic>
      <p:pic>
        <p:nvPicPr>
          <p:cNvPr id="69" name="Graphique 68" descr="Homme avec un remplissage uni">
            <a:extLst>
              <a:ext uri="{FF2B5EF4-FFF2-40B4-BE49-F238E27FC236}">
                <a16:creationId xmlns:a16="http://schemas.microsoft.com/office/drawing/2014/main" id="{02FE1361-5D52-A082-3EA7-93A9C8F17E3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21391" r="25129"/>
          <a:stretch/>
        </p:blipFill>
        <p:spPr>
          <a:xfrm>
            <a:off x="1333584" y="3298327"/>
            <a:ext cx="213783" cy="352125"/>
          </a:xfrm>
          <a:prstGeom prst="rect">
            <a:avLst/>
          </a:prstGeom>
        </p:spPr>
      </p:pic>
      <p:pic>
        <p:nvPicPr>
          <p:cNvPr id="70" name="Graphique 69" descr="Homme avec un remplissage uni">
            <a:extLst>
              <a:ext uri="{FF2B5EF4-FFF2-40B4-BE49-F238E27FC236}">
                <a16:creationId xmlns:a16="http://schemas.microsoft.com/office/drawing/2014/main" id="{E3F62A08-455B-708E-FBE9-3DD7CB22FE5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21391" r="25129"/>
          <a:stretch/>
        </p:blipFill>
        <p:spPr>
          <a:xfrm>
            <a:off x="1583082" y="3298327"/>
            <a:ext cx="213783" cy="352125"/>
          </a:xfrm>
          <a:prstGeom prst="rect">
            <a:avLst/>
          </a:prstGeom>
        </p:spPr>
      </p:pic>
      <p:pic>
        <p:nvPicPr>
          <p:cNvPr id="71" name="Graphique 70" descr="Homme avec un remplissage uni">
            <a:extLst>
              <a:ext uri="{FF2B5EF4-FFF2-40B4-BE49-F238E27FC236}">
                <a16:creationId xmlns:a16="http://schemas.microsoft.com/office/drawing/2014/main" id="{9B5784C9-DAD4-CF56-16B1-171726256F8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21391" r="25129"/>
          <a:stretch/>
        </p:blipFill>
        <p:spPr>
          <a:xfrm>
            <a:off x="1832580" y="3298327"/>
            <a:ext cx="213783" cy="352125"/>
          </a:xfrm>
          <a:prstGeom prst="rect">
            <a:avLst/>
          </a:prstGeom>
        </p:spPr>
      </p:pic>
      <p:pic>
        <p:nvPicPr>
          <p:cNvPr id="72" name="Graphique 71" descr="Homme avec un remplissage uni">
            <a:extLst>
              <a:ext uri="{FF2B5EF4-FFF2-40B4-BE49-F238E27FC236}">
                <a16:creationId xmlns:a16="http://schemas.microsoft.com/office/drawing/2014/main" id="{81B4D2D0-E787-7B8F-F97D-A5CC9D3EE68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21391" r="25129"/>
          <a:stretch/>
        </p:blipFill>
        <p:spPr>
          <a:xfrm>
            <a:off x="2082078" y="3298327"/>
            <a:ext cx="213783" cy="352125"/>
          </a:xfrm>
          <a:prstGeom prst="rect">
            <a:avLst/>
          </a:prstGeom>
        </p:spPr>
      </p:pic>
      <p:pic>
        <p:nvPicPr>
          <p:cNvPr id="73" name="Graphique 72" descr="Homme avec un remplissage uni">
            <a:extLst>
              <a:ext uri="{FF2B5EF4-FFF2-40B4-BE49-F238E27FC236}">
                <a16:creationId xmlns:a16="http://schemas.microsoft.com/office/drawing/2014/main" id="{BD461D49-FE88-C3DC-DDC2-D31BE80260F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21391" r="25129"/>
          <a:stretch/>
        </p:blipFill>
        <p:spPr>
          <a:xfrm>
            <a:off x="2331576" y="3298327"/>
            <a:ext cx="213783" cy="352125"/>
          </a:xfrm>
          <a:prstGeom prst="rect">
            <a:avLst/>
          </a:prstGeom>
        </p:spPr>
      </p:pic>
      <p:pic>
        <p:nvPicPr>
          <p:cNvPr id="74" name="Graphique 73" descr="Homme avec un remplissage uni">
            <a:extLst>
              <a:ext uri="{FF2B5EF4-FFF2-40B4-BE49-F238E27FC236}">
                <a16:creationId xmlns:a16="http://schemas.microsoft.com/office/drawing/2014/main" id="{B7069B5E-24C3-568D-9E46-5117B4D3CD2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21391" r="25129"/>
          <a:stretch/>
        </p:blipFill>
        <p:spPr>
          <a:xfrm>
            <a:off x="2581074" y="3298327"/>
            <a:ext cx="213783" cy="352125"/>
          </a:xfrm>
          <a:prstGeom prst="rect">
            <a:avLst/>
          </a:prstGeom>
        </p:spPr>
      </p:pic>
      <p:pic>
        <p:nvPicPr>
          <p:cNvPr id="75" name="Graphique 74" descr="Homme avec un remplissage uni">
            <a:extLst>
              <a:ext uri="{FF2B5EF4-FFF2-40B4-BE49-F238E27FC236}">
                <a16:creationId xmlns:a16="http://schemas.microsoft.com/office/drawing/2014/main" id="{A1285E12-CE5C-6AF0-F58A-BA5A501DCF8B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l="21391" r="25129"/>
          <a:stretch/>
        </p:blipFill>
        <p:spPr>
          <a:xfrm>
            <a:off x="8222704" y="3333076"/>
            <a:ext cx="213783" cy="352125"/>
          </a:xfrm>
          <a:prstGeom prst="rect">
            <a:avLst/>
          </a:prstGeom>
        </p:spPr>
      </p:pic>
      <p:pic>
        <p:nvPicPr>
          <p:cNvPr id="76" name="Graphique 75" descr="Homme avec un remplissage uni">
            <a:extLst>
              <a:ext uri="{FF2B5EF4-FFF2-40B4-BE49-F238E27FC236}">
                <a16:creationId xmlns:a16="http://schemas.microsoft.com/office/drawing/2014/main" id="{D70CD744-D436-0F81-C8AB-E12127B34D2B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l="21391" r="25129"/>
          <a:stretch/>
        </p:blipFill>
        <p:spPr>
          <a:xfrm>
            <a:off x="8472203" y="3333076"/>
            <a:ext cx="213783" cy="352125"/>
          </a:xfrm>
          <a:prstGeom prst="rect">
            <a:avLst/>
          </a:prstGeom>
        </p:spPr>
      </p:pic>
      <p:pic>
        <p:nvPicPr>
          <p:cNvPr id="77" name="Graphique 76" descr="Homme avec un remplissage uni">
            <a:extLst>
              <a:ext uri="{FF2B5EF4-FFF2-40B4-BE49-F238E27FC236}">
                <a16:creationId xmlns:a16="http://schemas.microsoft.com/office/drawing/2014/main" id="{19A9777B-C7FE-3CAD-5D34-9DD3C2EE4F00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l="21391" r="25129"/>
          <a:stretch/>
        </p:blipFill>
        <p:spPr>
          <a:xfrm>
            <a:off x="8699387" y="3333076"/>
            <a:ext cx="213783" cy="352125"/>
          </a:xfrm>
          <a:prstGeom prst="rect">
            <a:avLst/>
          </a:prstGeom>
        </p:spPr>
      </p:pic>
      <p:pic>
        <p:nvPicPr>
          <p:cNvPr id="78" name="Graphique 77" descr="Homme avec un remplissage uni">
            <a:extLst>
              <a:ext uri="{FF2B5EF4-FFF2-40B4-BE49-F238E27FC236}">
                <a16:creationId xmlns:a16="http://schemas.microsoft.com/office/drawing/2014/main" id="{B26DD341-D808-7682-0770-17A533265FF0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l="21391" r="25129"/>
          <a:stretch/>
        </p:blipFill>
        <p:spPr>
          <a:xfrm>
            <a:off x="8948886" y="3333076"/>
            <a:ext cx="213783" cy="352125"/>
          </a:xfrm>
          <a:prstGeom prst="rect">
            <a:avLst/>
          </a:prstGeom>
        </p:spPr>
      </p:pic>
      <p:pic>
        <p:nvPicPr>
          <p:cNvPr id="79" name="Graphique 78" descr="Homme avec un remplissage uni">
            <a:extLst>
              <a:ext uri="{FF2B5EF4-FFF2-40B4-BE49-F238E27FC236}">
                <a16:creationId xmlns:a16="http://schemas.microsoft.com/office/drawing/2014/main" id="{9D8CDC4A-5F5E-FCED-343B-0BA0F7EE9932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l="21391" r="25129"/>
          <a:stretch/>
        </p:blipFill>
        <p:spPr>
          <a:xfrm>
            <a:off x="9198383" y="3333076"/>
            <a:ext cx="213783" cy="352125"/>
          </a:xfrm>
          <a:prstGeom prst="rect">
            <a:avLst/>
          </a:prstGeom>
        </p:spPr>
      </p:pic>
      <p:pic>
        <p:nvPicPr>
          <p:cNvPr id="80" name="Graphique 79" descr="Homme avec un remplissage uni">
            <a:extLst>
              <a:ext uri="{FF2B5EF4-FFF2-40B4-BE49-F238E27FC236}">
                <a16:creationId xmlns:a16="http://schemas.microsoft.com/office/drawing/2014/main" id="{B89D9B7F-8313-5CED-AC9B-A0DD6EF357E4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l="21391" r="25129"/>
          <a:stretch/>
        </p:blipFill>
        <p:spPr>
          <a:xfrm>
            <a:off x="9447882" y="3333076"/>
            <a:ext cx="213783" cy="352125"/>
          </a:xfrm>
          <a:prstGeom prst="rect">
            <a:avLst/>
          </a:prstGeom>
        </p:spPr>
      </p:pic>
      <p:pic>
        <p:nvPicPr>
          <p:cNvPr id="81" name="Graphique 80" descr="Homme avec un remplissage uni">
            <a:extLst>
              <a:ext uri="{FF2B5EF4-FFF2-40B4-BE49-F238E27FC236}">
                <a16:creationId xmlns:a16="http://schemas.microsoft.com/office/drawing/2014/main" id="{419B72D9-D002-5725-EC87-BD61B6E08FF6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l="21391" r="25129"/>
          <a:stretch/>
        </p:blipFill>
        <p:spPr>
          <a:xfrm>
            <a:off x="9697380" y="3333076"/>
            <a:ext cx="213783" cy="352125"/>
          </a:xfrm>
          <a:prstGeom prst="rect">
            <a:avLst/>
          </a:prstGeom>
        </p:spPr>
      </p:pic>
      <p:pic>
        <p:nvPicPr>
          <p:cNvPr id="82" name="Graphique 81" descr="Homme avec un remplissage uni">
            <a:extLst>
              <a:ext uri="{FF2B5EF4-FFF2-40B4-BE49-F238E27FC236}">
                <a16:creationId xmlns:a16="http://schemas.microsoft.com/office/drawing/2014/main" id="{830A47D9-571C-4F7F-3B21-265F22C7DF29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l="21391" r="25129"/>
          <a:stretch/>
        </p:blipFill>
        <p:spPr>
          <a:xfrm>
            <a:off x="9946877" y="3333076"/>
            <a:ext cx="213783" cy="352125"/>
          </a:xfrm>
          <a:prstGeom prst="rect">
            <a:avLst/>
          </a:prstGeom>
        </p:spPr>
      </p:pic>
      <p:pic>
        <p:nvPicPr>
          <p:cNvPr id="83" name="Graphique 82" descr="Homme avec un remplissage uni">
            <a:extLst>
              <a:ext uri="{FF2B5EF4-FFF2-40B4-BE49-F238E27FC236}">
                <a16:creationId xmlns:a16="http://schemas.microsoft.com/office/drawing/2014/main" id="{7D0D53D3-F20A-397A-B849-58BD8375A768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l="21391" r="25129"/>
          <a:stretch/>
        </p:blipFill>
        <p:spPr>
          <a:xfrm>
            <a:off x="10196376" y="3333076"/>
            <a:ext cx="213783" cy="352125"/>
          </a:xfrm>
          <a:prstGeom prst="rect">
            <a:avLst/>
          </a:prstGeom>
        </p:spPr>
      </p:pic>
      <p:pic>
        <p:nvPicPr>
          <p:cNvPr id="84" name="Graphique 83" descr="Homme avec un remplissage uni">
            <a:extLst>
              <a:ext uri="{FF2B5EF4-FFF2-40B4-BE49-F238E27FC236}">
                <a16:creationId xmlns:a16="http://schemas.microsoft.com/office/drawing/2014/main" id="{E0A1A12E-D7A3-267D-16E4-EA8DB3A908E2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l="21391" r="25129"/>
          <a:stretch/>
        </p:blipFill>
        <p:spPr>
          <a:xfrm>
            <a:off x="10445874" y="3333076"/>
            <a:ext cx="213783" cy="352125"/>
          </a:xfrm>
          <a:prstGeom prst="rect">
            <a:avLst/>
          </a:prstGeom>
        </p:spPr>
      </p:pic>
      <p:pic>
        <p:nvPicPr>
          <p:cNvPr id="85" name="Graphique 84" descr="Homme avec un remplissage uni">
            <a:extLst>
              <a:ext uri="{FF2B5EF4-FFF2-40B4-BE49-F238E27FC236}">
                <a16:creationId xmlns:a16="http://schemas.microsoft.com/office/drawing/2014/main" id="{034C9CB2-3882-9F66-E98E-8A6E243A9ECF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l="21391" r="25129"/>
          <a:stretch/>
        </p:blipFill>
        <p:spPr>
          <a:xfrm>
            <a:off x="10695372" y="1784971"/>
            <a:ext cx="213783" cy="352125"/>
          </a:xfrm>
          <a:prstGeom prst="rect">
            <a:avLst/>
          </a:prstGeom>
        </p:spPr>
      </p:pic>
      <p:pic>
        <p:nvPicPr>
          <p:cNvPr id="86" name="Graphique 85" descr="Homme avec un remplissage uni">
            <a:extLst>
              <a:ext uri="{FF2B5EF4-FFF2-40B4-BE49-F238E27FC236}">
                <a16:creationId xmlns:a16="http://schemas.microsoft.com/office/drawing/2014/main" id="{DFDA3862-D749-8552-5993-094CB1F6A737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l="21391" r="25129"/>
          <a:stretch/>
        </p:blipFill>
        <p:spPr>
          <a:xfrm>
            <a:off x="10944871" y="1784971"/>
            <a:ext cx="213783" cy="352125"/>
          </a:xfrm>
          <a:prstGeom prst="rect">
            <a:avLst/>
          </a:prstGeom>
        </p:spPr>
      </p:pic>
      <p:pic>
        <p:nvPicPr>
          <p:cNvPr id="87" name="Graphique 86" descr="Homme avec un remplissage uni">
            <a:extLst>
              <a:ext uri="{FF2B5EF4-FFF2-40B4-BE49-F238E27FC236}">
                <a16:creationId xmlns:a16="http://schemas.microsoft.com/office/drawing/2014/main" id="{14EC4481-EAFE-0A3D-B3BE-F961871A5518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l="21391" r="25129"/>
          <a:stretch/>
        </p:blipFill>
        <p:spPr>
          <a:xfrm>
            <a:off x="11194368" y="1784971"/>
            <a:ext cx="213783" cy="352125"/>
          </a:xfrm>
          <a:prstGeom prst="rect">
            <a:avLst/>
          </a:prstGeom>
        </p:spPr>
      </p:pic>
      <p:pic>
        <p:nvPicPr>
          <p:cNvPr id="88" name="Graphique 87" descr="Homme avec un remplissage uni">
            <a:extLst>
              <a:ext uri="{FF2B5EF4-FFF2-40B4-BE49-F238E27FC236}">
                <a16:creationId xmlns:a16="http://schemas.microsoft.com/office/drawing/2014/main" id="{F7B6299A-A11A-7A8A-9C3D-659AF96F4522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l="21391" r="25129"/>
          <a:stretch/>
        </p:blipFill>
        <p:spPr>
          <a:xfrm>
            <a:off x="11443866" y="1784971"/>
            <a:ext cx="213783" cy="352125"/>
          </a:xfrm>
          <a:prstGeom prst="rect">
            <a:avLst/>
          </a:prstGeom>
        </p:spPr>
      </p:pic>
      <p:pic>
        <p:nvPicPr>
          <p:cNvPr id="89" name="Graphique 88" descr="Homme avec un remplissage uni">
            <a:extLst>
              <a:ext uri="{FF2B5EF4-FFF2-40B4-BE49-F238E27FC236}">
                <a16:creationId xmlns:a16="http://schemas.microsoft.com/office/drawing/2014/main" id="{8CD3C942-D5F7-5020-B48D-9348A2B6D23A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l="21391" r="25129"/>
          <a:stretch/>
        </p:blipFill>
        <p:spPr>
          <a:xfrm>
            <a:off x="11693365" y="1784971"/>
            <a:ext cx="213783" cy="352125"/>
          </a:xfrm>
          <a:prstGeom prst="rect">
            <a:avLst/>
          </a:prstGeom>
        </p:spPr>
      </p:pic>
      <p:pic>
        <p:nvPicPr>
          <p:cNvPr id="90" name="Graphique 89" descr="Homme avec un remplissage uni">
            <a:extLst>
              <a:ext uri="{FF2B5EF4-FFF2-40B4-BE49-F238E27FC236}">
                <a16:creationId xmlns:a16="http://schemas.microsoft.com/office/drawing/2014/main" id="{FBFB3FFB-653C-55F5-2382-E9E0DFC67A64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l="21391" r="25129"/>
          <a:stretch/>
        </p:blipFill>
        <p:spPr>
          <a:xfrm>
            <a:off x="10695372" y="2171845"/>
            <a:ext cx="213783" cy="352125"/>
          </a:xfrm>
          <a:prstGeom prst="rect">
            <a:avLst/>
          </a:prstGeom>
        </p:spPr>
      </p:pic>
      <p:pic>
        <p:nvPicPr>
          <p:cNvPr id="91" name="Graphique 90" descr="Homme avec un remplissage uni">
            <a:extLst>
              <a:ext uri="{FF2B5EF4-FFF2-40B4-BE49-F238E27FC236}">
                <a16:creationId xmlns:a16="http://schemas.microsoft.com/office/drawing/2014/main" id="{78774570-B534-BA30-C23A-D0A7BADF66A6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l="21391" r="25129"/>
          <a:stretch/>
        </p:blipFill>
        <p:spPr>
          <a:xfrm>
            <a:off x="10944871" y="2171845"/>
            <a:ext cx="213783" cy="352125"/>
          </a:xfrm>
          <a:prstGeom prst="rect">
            <a:avLst/>
          </a:prstGeom>
        </p:spPr>
      </p:pic>
      <p:pic>
        <p:nvPicPr>
          <p:cNvPr id="92" name="Graphique 91" descr="Homme avec un remplissage uni">
            <a:extLst>
              <a:ext uri="{FF2B5EF4-FFF2-40B4-BE49-F238E27FC236}">
                <a16:creationId xmlns:a16="http://schemas.microsoft.com/office/drawing/2014/main" id="{6C9CFE46-CBAA-A954-3307-A99EEB231A8D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l="21391" r="25129"/>
          <a:stretch/>
        </p:blipFill>
        <p:spPr>
          <a:xfrm>
            <a:off x="11194368" y="2171845"/>
            <a:ext cx="213783" cy="352125"/>
          </a:xfrm>
          <a:prstGeom prst="rect">
            <a:avLst/>
          </a:prstGeom>
        </p:spPr>
      </p:pic>
      <p:pic>
        <p:nvPicPr>
          <p:cNvPr id="93" name="Graphique 92" descr="Homme avec un remplissage uni">
            <a:extLst>
              <a:ext uri="{FF2B5EF4-FFF2-40B4-BE49-F238E27FC236}">
                <a16:creationId xmlns:a16="http://schemas.microsoft.com/office/drawing/2014/main" id="{3BC86E5F-5F36-8720-1A54-78332AE76C17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l="21391" r="25129"/>
          <a:stretch/>
        </p:blipFill>
        <p:spPr>
          <a:xfrm>
            <a:off x="11443866" y="2171845"/>
            <a:ext cx="213783" cy="352125"/>
          </a:xfrm>
          <a:prstGeom prst="rect">
            <a:avLst/>
          </a:prstGeom>
        </p:spPr>
      </p:pic>
      <p:pic>
        <p:nvPicPr>
          <p:cNvPr id="94" name="Graphique 93" descr="Homme avec un remplissage uni">
            <a:extLst>
              <a:ext uri="{FF2B5EF4-FFF2-40B4-BE49-F238E27FC236}">
                <a16:creationId xmlns:a16="http://schemas.microsoft.com/office/drawing/2014/main" id="{FA39F228-6430-A161-B238-9DB6978AD406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l="21391" r="25129"/>
          <a:stretch/>
        </p:blipFill>
        <p:spPr>
          <a:xfrm>
            <a:off x="11693365" y="2171845"/>
            <a:ext cx="213783" cy="352125"/>
          </a:xfrm>
          <a:prstGeom prst="rect">
            <a:avLst/>
          </a:prstGeom>
        </p:spPr>
      </p:pic>
      <p:pic>
        <p:nvPicPr>
          <p:cNvPr id="95" name="Graphique 94" descr="Homme avec un remplissage uni">
            <a:extLst>
              <a:ext uri="{FF2B5EF4-FFF2-40B4-BE49-F238E27FC236}">
                <a16:creationId xmlns:a16="http://schemas.microsoft.com/office/drawing/2014/main" id="{70E39843-C2CC-4186-6A1F-31DC10893BA0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l="21391" r="25129"/>
          <a:stretch/>
        </p:blipFill>
        <p:spPr>
          <a:xfrm>
            <a:off x="10695372" y="2558719"/>
            <a:ext cx="213783" cy="352125"/>
          </a:xfrm>
          <a:prstGeom prst="rect">
            <a:avLst/>
          </a:prstGeom>
        </p:spPr>
      </p:pic>
      <p:pic>
        <p:nvPicPr>
          <p:cNvPr id="96" name="Graphique 95" descr="Homme avec un remplissage uni">
            <a:extLst>
              <a:ext uri="{FF2B5EF4-FFF2-40B4-BE49-F238E27FC236}">
                <a16:creationId xmlns:a16="http://schemas.microsoft.com/office/drawing/2014/main" id="{575A8275-5048-C458-7847-53591DBCDB88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l="21391" r="25129"/>
          <a:stretch/>
        </p:blipFill>
        <p:spPr>
          <a:xfrm>
            <a:off x="10944871" y="2558719"/>
            <a:ext cx="213783" cy="352125"/>
          </a:xfrm>
          <a:prstGeom prst="rect">
            <a:avLst/>
          </a:prstGeom>
        </p:spPr>
      </p:pic>
      <p:pic>
        <p:nvPicPr>
          <p:cNvPr id="97" name="Graphique 96" descr="Homme avec un remplissage uni">
            <a:extLst>
              <a:ext uri="{FF2B5EF4-FFF2-40B4-BE49-F238E27FC236}">
                <a16:creationId xmlns:a16="http://schemas.microsoft.com/office/drawing/2014/main" id="{3958D057-B488-49D6-3A11-B7ADE869D03D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l="21391" r="25129"/>
          <a:stretch/>
        </p:blipFill>
        <p:spPr>
          <a:xfrm>
            <a:off x="11194368" y="2558719"/>
            <a:ext cx="213783" cy="352125"/>
          </a:xfrm>
          <a:prstGeom prst="rect">
            <a:avLst/>
          </a:prstGeom>
        </p:spPr>
      </p:pic>
      <p:pic>
        <p:nvPicPr>
          <p:cNvPr id="98" name="Graphique 97" descr="Homme avec un remplissage uni">
            <a:extLst>
              <a:ext uri="{FF2B5EF4-FFF2-40B4-BE49-F238E27FC236}">
                <a16:creationId xmlns:a16="http://schemas.microsoft.com/office/drawing/2014/main" id="{AE355577-9258-59A2-230E-97F70B2EA6CC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l="21391" r="25129"/>
          <a:stretch/>
        </p:blipFill>
        <p:spPr>
          <a:xfrm>
            <a:off x="11443866" y="2558719"/>
            <a:ext cx="213783" cy="352125"/>
          </a:xfrm>
          <a:prstGeom prst="rect">
            <a:avLst/>
          </a:prstGeom>
        </p:spPr>
      </p:pic>
      <p:pic>
        <p:nvPicPr>
          <p:cNvPr id="99" name="Graphique 98" descr="Homme avec un remplissage uni">
            <a:extLst>
              <a:ext uri="{FF2B5EF4-FFF2-40B4-BE49-F238E27FC236}">
                <a16:creationId xmlns:a16="http://schemas.microsoft.com/office/drawing/2014/main" id="{759D81F0-50E8-57B8-2E70-F1246FBBBFB7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l="21391" r="25129"/>
          <a:stretch/>
        </p:blipFill>
        <p:spPr>
          <a:xfrm>
            <a:off x="11693365" y="2558719"/>
            <a:ext cx="213783" cy="352125"/>
          </a:xfrm>
          <a:prstGeom prst="rect">
            <a:avLst/>
          </a:prstGeom>
        </p:spPr>
      </p:pic>
      <p:pic>
        <p:nvPicPr>
          <p:cNvPr id="100" name="Graphique 99" descr="Homme avec un remplissage uni">
            <a:extLst>
              <a:ext uri="{FF2B5EF4-FFF2-40B4-BE49-F238E27FC236}">
                <a16:creationId xmlns:a16="http://schemas.microsoft.com/office/drawing/2014/main" id="{9064D1A1-8797-E1F1-2D3A-4949EC542DCC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l="21391" r="25129"/>
          <a:stretch/>
        </p:blipFill>
        <p:spPr>
          <a:xfrm>
            <a:off x="10695372" y="2945897"/>
            <a:ext cx="213783" cy="352125"/>
          </a:xfrm>
          <a:prstGeom prst="rect">
            <a:avLst/>
          </a:prstGeom>
        </p:spPr>
      </p:pic>
      <p:pic>
        <p:nvPicPr>
          <p:cNvPr id="101" name="Graphique 100" descr="Homme avec un remplissage uni">
            <a:extLst>
              <a:ext uri="{FF2B5EF4-FFF2-40B4-BE49-F238E27FC236}">
                <a16:creationId xmlns:a16="http://schemas.microsoft.com/office/drawing/2014/main" id="{368C544D-0609-8350-E806-2DC3F20C505E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l="21391" r="25129"/>
          <a:stretch/>
        </p:blipFill>
        <p:spPr>
          <a:xfrm>
            <a:off x="10944871" y="2945897"/>
            <a:ext cx="213783" cy="352125"/>
          </a:xfrm>
          <a:prstGeom prst="rect">
            <a:avLst/>
          </a:prstGeom>
        </p:spPr>
      </p:pic>
      <p:pic>
        <p:nvPicPr>
          <p:cNvPr id="102" name="Graphique 101" descr="Homme avec un remplissage uni">
            <a:extLst>
              <a:ext uri="{FF2B5EF4-FFF2-40B4-BE49-F238E27FC236}">
                <a16:creationId xmlns:a16="http://schemas.microsoft.com/office/drawing/2014/main" id="{FE7B691D-88E0-DD4D-838E-6D60BBE314CD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l="21391" r="25129"/>
          <a:stretch/>
        </p:blipFill>
        <p:spPr>
          <a:xfrm>
            <a:off x="11194368" y="2945897"/>
            <a:ext cx="213783" cy="352125"/>
          </a:xfrm>
          <a:prstGeom prst="rect">
            <a:avLst/>
          </a:prstGeom>
        </p:spPr>
      </p:pic>
      <p:pic>
        <p:nvPicPr>
          <p:cNvPr id="103" name="Graphique 102" descr="Homme avec un remplissage uni">
            <a:extLst>
              <a:ext uri="{FF2B5EF4-FFF2-40B4-BE49-F238E27FC236}">
                <a16:creationId xmlns:a16="http://schemas.microsoft.com/office/drawing/2014/main" id="{BAEBB100-2776-FE07-1A59-8020AEE8BD60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l="21391" r="25129"/>
          <a:stretch/>
        </p:blipFill>
        <p:spPr>
          <a:xfrm>
            <a:off x="11443866" y="2945897"/>
            <a:ext cx="213783" cy="352125"/>
          </a:xfrm>
          <a:prstGeom prst="rect">
            <a:avLst/>
          </a:prstGeom>
        </p:spPr>
      </p:pic>
      <p:pic>
        <p:nvPicPr>
          <p:cNvPr id="104" name="Graphique 103" descr="Homme avec un remplissage uni">
            <a:extLst>
              <a:ext uri="{FF2B5EF4-FFF2-40B4-BE49-F238E27FC236}">
                <a16:creationId xmlns:a16="http://schemas.microsoft.com/office/drawing/2014/main" id="{B2CF42F2-A542-5206-7A3C-FEC6AA5BBA1A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l="21391" r="25129"/>
          <a:stretch/>
        </p:blipFill>
        <p:spPr>
          <a:xfrm>
            <a:off x="11693365" y="2945897"/>
            <a:ext cx="213783" cy="352125"/>
          </a:xfrm>
          <a:prstGeom prst="rect">
            <a:avLst/>
          </a:prstGeom>
        </p:spPr>
      </p:pic>
      <p:pic>
        <p:nvPicPr>
          <p:cNvPr id="105" name="Graphique 104" descr="Homme avec un remplissage uni">
            <a:extLst>
              <a:ext uri="{FF2B5EF4-FFF2-40B4-BE49-F238E27FC236}">
                <a16:creationId xmlns:a16="http://schemas.microsoft.com/office/drawing/2014/main" id="{7DB7C7A1-9FA2-117E-42DC-34E1DD42AEF4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l="21391" r="25129"/>
          <a:stretch/>
        </p:blipFill>
        <p:spPr>
          <a:xfrm>
            <a:off x="10695372" y="3333076"/>
            <a:ext cx="213783" cy="352125"/>
          </a:xfrm>
          <a:prstGeom prst="rect">
            <a:avLst/>
          </a:prstGeom>
        </p:spPr>
      </p:pic>
      <p:pic>
        <p:nvPicPr>
          <p:cNvPr id="106" name="Graphique 105" descr="Homme avec un remplissage uni">
            <a:extLst>
              <a:ext uri="{FF2B5EF4-FFF2-40B4-BE49-F238E27FC236}">
                <a16:creationId xmlns:a16="http://schemas.microsoft.com/office/drawing/2014/main" id="{9634D72A-51F2-FD5A-9960-5946987AFC7E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l="21391" r="25129"/>
          <a:stretch/>
        </p:blipFill>
        <p:spPr>
          <a:xfrm>
            <a:off x="10944871" y="3333076"/>
            <a:ext cx="213783" cy="352125"/>
          </a:xfrm>
          <a:prstGeom prst="rect">
            <a:avLst/>
          </a:prstGeom>
        </p:spPr>
      </p:pic>
      <p:pic>
        <p:nvPicPr>
          <p:cNvPr id="107" name="Graphique 106" descr="Homme avec un remplissage uni">
            <a:extLst>
              <a:ext uri="{FF2B5EF4-FFF2-40B4-BE49-F238E27FC236}">
                <a16:creationId xmlns:a16="http://schemas.microsoft.com/office/drawing/2014/main" id="{9508614A-99A3-CF57-25C9-A99081341E21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l="21391" r="25129"/>
          <a:stretch/>
        </p:blipFill>
        <p:spPr>
          <a:xfrm>
            <a:off x="11194368" y="3333076"/>
            <a:ext cx="213783" cy="352125"/>
          </a:xfrm>
          <a:prstGeom prst="rect">
            <a:avLst/>
          </a:prstGeom>
        </p:spPr>
      </p:pic>
      <p:pic>
        <p:nvPicPr>
          <p:cNvPr id="108" name="Graphique 107" descr="Homme avec un remplissage uni">
            <a:extLst>
              <a:ext uri="{FF2B5EF4-FFF2-40B4-BE49-F238E27FC236}">
                <a16:creationId xmlns:a16="http://schemas.microsoft.com/office/drawing/2014/main" id="{D55B8492-3F99-4549-5B40-7A3DD2F9D89F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l="21391" r="25129"/>
          <a:stretch/>
        </p:blipFill>
        <p:spPr>
          <a:xfrm>
            <a:off x="11443866" y="3333076"/>
            <a:ext cx="213783" cy="352125"/>
          </a:xfrm>
          <a:prstGeom prst="rect">
            <a:avLst/>
          </a:prstGeom>
        </p:spPr>
      </p:pic>
      <p:pic>
        <p:nvPicPr>
          <p:cNvPr id="109" name="Graphique 108" descr="Homme avec un remplissage uni">
            <a:extLst>
              <a:ext uri="{FF2B5EF4-FFF2-40B4-BE49-F238E27FC236}">
                <a16:creationId xmlns:a16="http://schemas.microsoft.com/office/drawing/2014/main" id="{6687D872-3F7F-EAB1-B3CC-3A39D030C19A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l="21391" r="25129"/>
          <a:stretch/>
        </p:blipFill>
        <p:spPr>
          <a:xfrm>
            <a:off x="11693365" y="3333076"/>
            <a:ext cx="213783" cy="352125"/>
          </a:xfrm>
          <a:prstGeom prst="rect">
            <a:avLst/>
          </a:prstGeom>
        </p:spPr>
      </p:pic>
      <p:sp>
        <p:nvSpPr>
          <p:cNvPr id="4" name="ZoneTexte 3">
            <a:extLst>
              <a:ext uri="{FF2B5EF4-FFF2-40B4-BE49-F238E27FC236}">
                <a16:creationId xmlns:a16="http://schemas.microsoft.com/office/drawing/2014/main" id="{AF2E02D9-6DA1-86DA-81CF-C07E8176E6EB}"/>
              </a:ext>
            </a:extLst>
          </p:cNvPr>
          <p:cNvSpPr txBox="1"/>
          <p:nvPr/>
        </p:nvSpPr>
        <p:spPr>
          <a:xfrm>
            <a:off x="1268691" y="1318895"/>
            <a:ext cx="328605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fr-CH" sz="1600" b="1" dirty="0" err="1">
                <a:latin typeface="☞GILROY-BOLD" pitchFamily="2" charset="77"/>
                <a:ea typeface="Arial Unicode MS" panose="020B0604020202020204" pitchFamily="34" charset="-128"/>
                <a:cs typeface="Arial Unicode MS" panose="020B0604020202020204" pitchFamily="34" charset="-128"/>
              </a:rPr>
              <a:t>Unsere</a:t>
            </a:r>
            <a:r>
              <a:rPr lang="fr-CH" sz="1600" b="1" dirty="0">
                <a:latin typeface="☞GILROY-BOLD" pitchFamily="2" charset="77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fr-CH" sz="1600" b="1" dirty="0" err="1">
                <a:latin typeface="☞GILROY-BOLD" pitchFamily="2" charset="77"/>
                <a:ea typeface="Arial Unicode MS" panose="020B0604020202020204" pitchFamily="34" charset="-128"/>
                <a:cs typeface="Arial Unicode MS" panose="020B0604020202020204" pitchFamily="34" charset="-128"/>
              </a:rPr>
              <a:t>Fakultät</a:t>
            </a:r>
            <a:endParaRPr lang="fr-CH" sz="1600" b="1" dirty="0">
              <a:latin typeface="☞GILROY-BOLD" pitchFamily="2" charset="77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B32FC2F2-7854-3856-86DC-593D5CCE96E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824030" y="254918"/>
            <a:ext cx="700587" cy="7023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686256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phique 4" descr="Homme avec un remplissage uni">
            <a:extLst>
              <a:ext uri="{FF2B5EF4-FFF2-40B4-BE49-F238E27FC236}">
                <a16:creationId xmlns:a16="http://schemas.microsoft.com/office/drawing/2014/main" id="{2034FE1E-A6FD-5495-8370-93F3A6A52E6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21391" r="25129"/>
          <a:stretch/>
        </p:blipFill>
        <p:spPr>
          <a:xfrm>
            <a:off x="1333584" y="1750222"/>
            <a:ext cx="213783" cy="352125"/>
          </a:xfrm>
          <a:prstGeom prst="rect">
            <a:avLst/>
          </a:prstGeom>
        </p:spPr>
      </p:pic>
      <p:pic>
        <p:nvPicPr>
          <p:cNvPr id="6" name="Graphique 5" descr="Homme avec un remplissage uni">
            <a:extLst>
              <a:ext uri="{FF2B5EF4-FFF2-40B4-BE49-F238E27FC236}">
                <a16:creationId xmlns:a16="http://schemas.microsoft.com/office/drawing/2014/main" id="{2CE42EF4-2E04-9B5D-B0C1-A0838E92299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21391" r="25129"/>
          <a:stretch/>
        </p:blipFill>
        <p:spPr>
          <a:xfrm>
            <a:off x="1583082" y="1750222"/>
            <a:ext cx="213783" cy="352125"/>
          </a:xfrm>
          <a:prstGeom prst="rect">
            <a:avLst/>
          </a:prstGeom>
        </p:spPr>
      </p:pic>
      <p:pic>
        <p:nvPicPr>
          <p:cNvPr id="7" name="Graphique 6" descr="Homme avec un remplissage uni">
            <a:extLst>
              <a:ext uri="{FF2B5EF4-FFF2-40B4-BE49-F238E27FC236}">
                <a16:creationId xmlns:a16="http://schemas.microsoft.com/office/drawing/2014/main" id="{C90BA706-982B-9933-0E21-A7EDD403CFE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21391" r="25129"/>
          <a:stretch/>
        </p:blipFill>
        <p:spPr>
          <a:xfrm>
            <a:off x="1832580" y="1750222"/>
            <a:ext cx="213783" cy="352125"/>
          </a:xfrm>
          <a:prstGeom prst="rect">
            <a:avLst/>
          </a:prstGeom>
        </p:spPr>
      </p:pic>
      <p:pic>
        <p:nvPicPr>
          <p:cNvPr id="8" name="Graphique 7" descr="Homme avec un remplissage uni">
            <a:extLst>
              <a:ext uri="{FF2B5EF4-FFF2-40B4-BE49-F238E27FC236}">
                <a16:creationId xmlns:a16="http://schemas.microsoft.com/office/drawing/2014/main" id="{5A01F9AA-F70C-3FF7-86EB-E6FCB8E1583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21391" r="25129"/>
          <a:stretch/>
        </p:blipFill>
        <p:spPr>
          <a:xfrm>
            <a:off x="2082078" y="1750222"/>
            <a:ext cx="213783" cy="352125"/>
          </a:xfrm>
          <a:prstGeom prst="rect">
            <a:avLst/>
          </a:prstGeom>
        </p:spPr>
      </p:pic>
      <p:pic>
        <p:nvPicPr>
          <p:cNvPr id="9" name="Graphique 8" descr="Homme avec un remplissage uni">
            <a:extLst>
              <a:ext uri="{FF2B5EF4-FFF2-40B4-BE49-F238E27FC236}">
                <a16:creationId xmlns:a16="http://schemas.microsoft.com/office/drawing/2014/main" id="{692F0AFA-9230-2855-8277-805D0AF780C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21391" r="25129"/>
          <a:stretch/>
        </p:blipFill>
        <p:spPr>
          <a:xfrm>
            <a:off x="2331576" y="1750222"/>
            <a:ext cx="213783" cy="352125"/>
          </a:xfrm>
          <a:prstGeom prst="rect">
            <a:avLst/>
          </a:prstGeom>
        </p:spPr>
      </p:pic>
      <p:pic>
        <p:nvPicPr>
          <p:cNvPr id="10" name="Graphique 9" descr="Homme avec un remplissage uni">
            <a:extLst>
              <a:ext uri="{FF2B5EF4-FFF2-40B4-BE49-F238E27FC236}">
                <a16:creationId xmlns:a16="http://schemas.microsoft.com/office/drawing/2014/main" id="{E6997ABA-DAB7-A361-B99D-7B24B5F413B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21391" r="25129"/>
          <a:stretch/>
        </p:blipFill>
        <p:spPr>
          <a:xfrm>
            <a:off x="2581074" y="1750222"/>
            <a:ext cx="213783" cy="352125"/>
          </a:xfrm>
          <a:prstGeom prst="rect">
            <a:avLst/>
          </a:prstGeom>
        </p:spPr>
      </p:pic>
      <p:pic>
        <p:nvPicPr>
          <p:cNvPr id="11" name="Graphique 10" descr="Homme avec un remplissage uni">
            <a:extLst>
              <a:ext uri="{FF2B5EF4-FFF2-40B4-BE49-F238E27FC236}">
                <a16:creationId xmlns:a16="http://schemas.microsoft.com/office/drawing/2014/main" id="{D2DFD3F7-C09B-37C7-FAA9-9D11648A2AD8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l="21391" r="25129"/>
          <a:stretch/>
        </p:blipFill>
        <p:spPr>
          <a:xfrm>
            <a:off x="8222704" y="1784971"/>
            <a:ext cx="213783" cy="352125"/>
          </a:xfrm>
          <a:prstGeom prst="rect">
            <a:avLst/>
          </a:prstGeom>
        </p:spPr>
      </p:pic>
      <p:pic>
        <p:nvPicPr>
          <p:cNvPr id="12" name="Graphique 11" descr="Homme avec un remplissage uni">
            <a:extLst>
              <a:ext uri="{FF2B5EF4-FFF2-40B4-BE49-F238E27FC236}">
                <a16:creationId xmlns:a16="http://schemas.microsoft.com/office/drawing/2014/main" id="{D1278B33-D3CA-3CB8-52CE-605B2B031619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l="21391" r="25129"/>
          <a:stretch/>
        </p:blipFill>
        <p:spPr>
          <a:xfrm>
            <a:off x="8472203" y="1784971"/>
            <a:ext cx="213783" cy="352125"/>
          </a:xfrm>
          <a:prstGeom prst="rect">
            <a:avLst/>
          </a:prstGeom>
        </p:spPr>
      </p:pic>
      <p:pic>
        <p:nvPicPr>
          <p:cNvPr id="13" name="Graphique 12" descr="Homme avec un remplissage uni">
            <a:extLst>
              <a:ext uri="{FF2B5EF4-FFF2-40B4-BE49-F238E27FC236}">
                <a16:creationId xmlns:a16="http://schemas.microsoft.com/office/drawing/2014/main" id="{3323C99F-FC93-E0F9-2287-B78FA3633589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l="21391" r="25129"/>
          <a:stretch/>
        </p:blipFill>
        <p:spPr>
          <a:xfrm>
            <a:off x="8699387" y="1784971"/>
            <a:ext cx="213783" cy="352125"/>
          </a:xfrm>
          <a:prstGeom prst="rect">
            <a:avLst/>
          </a:prstGeom>
        </p:spPr>
      </p:pic>
      <p:pic>
        <p:nvPicPr>
          <p:cNvPr id="14" name="Graphique 13" descr="Homme avec un remplissage uni">
            <a:extLst>
              <a:ext uri="{FF2B5EF4-FFF2-40B4-BE49-F238E27FC236}">
                <a16:creationId xmlns:a16="http://schemas.microsoft.com/office/drawing/2014/main" id="{BFB8EF77-EE0E-16D4-AC2D-FB91792418B3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l="21391" r="25129"/>
          <a:stretch/>
        </p:blipFill>
        <p:spPr>
          <a:xfrm>
            <a:off x="8948886" y="1784971"/>
            <a:ext cx="213783" cy="352125"/>
          </a:xfrm>
          <a:prstGeom prst="rect">
            <a:avLst/>
          </a:prstGeom>
        </p:spPr>
      </p:pic>
      <p:pic>
        <p:nvPicPr>
          <p:cNvPr id="15" name="Graphique 14" descr="Homme avec un remplissage uni">
            <a:extLst>
              <a:ext uri="{FF2B5EF4-FFF2-40B4-BE49-F238E27FC236}">
                <a16:creationId xmlns:a16="http://schemas.microsoft.com/office/drawing/2014/main" id="{9C3F2AAB-C18F-7035-7F1B-CD1AA1FEBB80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l="21391" r="25129"/>
          <a:stretch/>
        </p:blipFill>
        <p:spPr>
          <a:xfrm>
            <a:off x="9198383" y="1784971"/>
            <a:ext cx="213783" cy="352125"/>
          </a:xfrm>
          <a:prstGeom prst="rect">
            <a:avLst/>
          </a:prstGeom>
        </p:spPr>
      </p:pic>
      <p:pic>
        <p:nvPicPr>
          <p:cNvPr id="16" name="Graphique 15" descr="Homme avec un remplissage uni">
            <a:extLst>
              <a:ext uri="{FF2B5EF4-FFF2-40B4-BE49-F238E27FC236}">
                <a16:creationId xmlns:a16="http://schemas.microsoft.com/office/drawing/2014/main" id="{8ED50050-2ABE-18B5-D6F3-E38F4EDA1A62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l="21391" r="25129"/>
          <a:stretch/>
        </p:blipFill>
        <p:spPr>
          <a:xfrm>
            <a:off x="9447882" y="1784971"/>
            <a:ext cx="213783" cy="352125"/>
          </a:xfrm>
          <a:prstGeom prst="rect">
            <a:avLst/>
          </a:prstGeom>
        </p:spPr>
      </p:pic>
      <p:pic>
        <p:nvPicPr>
          <p:cNvPr id="17" name="Graphique 16" descr="Homme avec un remplissage uni">
            <a:extLst>
              <a:ext uri="{FF2B5EF4-FFF2-40B4-BE49-F238E27FC236}">
                <a16:creationId xmlns:a16="http://schemas.microsoft.com/office/drawing/2014/main" id="{C9EDB788-F441-8803-3EF1-FB71C64E4D07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l="21391" r="25129"/>
          <a:stretch/>
        </p:blipFill>
        <p:spPr>
          <a:xfrm>
            <a:off x="9697380" y="1784971"/>
            <a:ext cx="213783" cy="352125"/>
          </a:xfrm>
          <a:prstGeom prst="rect">
            <a:avLst/>
          </a:prstGeom>
        </p:spPr>
      </p:pic>
      <p:pic>
        <p:nvPicPr>
          <p:cNvPr id="18" name="Graphique 17" descr="Homme avec un remplissage uni">
            <a:extLst>
              <a:ext uri="{FF2B5EF4-FFF2-40B4-BE49-F238E27FC236}">
                <a16:creationId xmlns:a16="http://schemas.microsoft.com/office/drawing/2014/main" id="{4DA0C8DD-9D91-A6C3-5CC0-4DE5612A7FA7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l="21391" r="25129"/>
          <a:stretch/>
        </p:blipFill>
        <p:spPr>
          <a:xfrm>
            <a:off x="9946877" y="1784971"/>
            <a:ext cx="213783" cy="352125"/>
          </a:xfrm>
          <a:prstGeom prst="rect">
            <a:avLst/>
          </a:prstGeom>
        </p:spPr>
      </p:pic>
      <p:pic>
        <p:nvPicPr>
          <p:cNvPr id="19" name="Graphique 18" descr="Homme avec un remplissage uni">
            <a:extLst>
              <a:ext uri="{FF2B5EF4-FFF2-40B4-BE49-F238E27FC236}">
                <a16:creationId xmlns:a16="http://schemas.microsoft.com/office/drawing/2014/main" id="{4B8C1D4B-DAB5-89D1-A749-5715247E7A58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l="21391" r="25129"/>
          <a:stretch/>
        </p:blipFill>
        <p:spPr>
          <a:xfrm>
            <a:off x="10196376" y="1784971"/>
            <a:ext cx="213783" cy="352125"/>
          </a:xfrm>
          <a:prstGeom prst="rect">
            <a:avLst/>
          </a:prstGeom>
        </p:spPr>
      </p:pic>
      <p:pic>
        <p:nvPicPr>
          <p:cNvPr id="20" name="Graphique 19" descr="Homme avec un remplissage uni">
            <a:extLst>
              <a:ext uri="{FF2B5EF4-FFF2-40B4-BE49-F238E27FC236}">
                <a16:creationId xmlns:a16="http://schemas.microsoft.com/office/drawing/2014/main" id="{E9A9D08B-A754-21B5-978A-CBA9930DC4AF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l="21391" r="25129"/>
          <a:stretch/>
        </p:blipFill>
        <p:spPr>
          <a:xfrm>
            <a:off x="10445874" y="1784971"/>
            <a:ext cx="213783" cy="352125"/>
          </a:xfrm>
          <a:prstGeom prst="rect">
            <a:avLst/>
          </a:prstGeom>
        </p:spPr>
      </p:pic>
      <p:pic>
        <p:nvPicPr>
          <p:cNvPr id="21" name="Graphique 20" descr="Homme avec un remplissage uni">
            <a:extLst>
              <a:ext uri="{FF2B5EF4-FFF2-40B4-BE49-F238E27FC236}">
                <a16:creationId xmlns:a16="http://schemas.microsoft.com/office/drawing/2014/main" id="{0D564380-48A6-5A79-F844-A422371C388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21391" r="25129"/>
          <a:stretch/>
        </p:blipFill>
        <p:spPr>
          <a:xfrm>
            <a:off x="1333584" y="2137096"/>
            <a:ext cx="213783" cy="352125"/>
          </a:xfrm>
          <a:prstGeom prst="rect">
            <a:avLst/>
          </a:prstGeom>
        </p:spPr>
      </p:pic>
      <p:pic>
        <p:nvPicPr>
          <p:cNvPr id="22" name="Graphique 21" descr="Homme avec un remplissage uni">
            <a:extLst>
              <a:ext uri="{FF2B5EF4-FFF2-40B4-BE49-F238E27FC236}">
                <a16:creationId xmlns:a16="http://schemas.microsoft.com/office/drawing/2014/main" id="{9A285E22-790D-884C-8726-07FCABA05C4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21391" r="25129"/>
          <a:stretch/>
        </p:blipFill>
        <p:spPr>
          <a:xfrm>
            <a:off x="1583082" y="2137096"/>
            <a:ext cx="213783" cy="352125"/>
          </a:xfrm>
          <a:prstGeom prst="rect">
            <a:avLst/>
          </a:prstGeom>
        </p:spPr>
      </p:pic>
      <p:pic>
        <p:nvPicPr>
          <p:cNvPr id="23" name="Graphique 22" descr="Homme avec un remplissage uni">
            <a:extLst>
              <a:ext uri="{FF2B5EF4-FFF2-40B4-BE49-F238E27FC236}">
                <a16:creationId xmlns:a16="http://schemas.microsoft.com/office/drawing/2014/main" id="{9CEACC94-96F7-E05A-0808-CC64810D64C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21391" r="25129"/>
          <a:stretch/>
        </p:blipFill>
        <p:spPr>
          <a:xfrm>
            <a:off x="1832580" y="2137096"/>
            <a:ext cx="213783" cy="352125"/>
          </a:xfrm>
          <a:prstGeom prst="rect">
            <a:avLst/>
          </a:prstGeom>
        </p:spPr>
      </p:pic>
      <p:pic>
        <p:nvPicPr>
          <p:cNvPr id="24" name="Graphique 23" descr="Homme avec un remplissage uni">
            <a:extLst>
              <a:ext uri="{FF2B5EF4-FFF2-40B4-BE49-F238E27FC236}">
                <a16:creationId xmlns:a16="http://schemas.microsoft.com/office/drawing/2014/main" id="{338CA569-3595-AE7C-AA2D-1BDFDFF4C0F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21391" r="25129"/>
          <a:stretch/>
        </p:blipFill>
        <p:spPr>
          <a:xfrm>
            <a:off x="2082078" y="2137096"/>
            <a:ext cx="213783" cy="352125"/>
          </a:xfrm>
          <a:prstGeom prst="rect">
            <a:avLst/>
          </a:prstGeom>
        </p:spPr>
      </p:pic>
      <p:pic>
        <p:nvPicPr>
          <p:cNvPr id="25" name="Graphique 24" descr="Homme avec un remplissage uni">
            <a:extLst>
              <a:ext uri="{FF2B5EF4-FFF2-40B4-BE49-F238E27FC236}">
                <a16:creationId xmlns:a16="http://schemas.microsoft.com/office/drawing/2014/main" id="{B7BDF66F-8E1D-6B30-31C5-728DD1EC47A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21391" r="25129"/>
          <a:stretch/>
        </p:blipFill>
        <p:spPr>
          <a:xfrm>
            <a:off x="2331576" y="2137096"/>
            <a:ext cx="213783" cy="352125"/>
          </a:xfrm>
          <a:prstGeom prst="rect">
            <a:avLst/>
          </a:prstGeom>
        </p:spPr>
      </p:pic>
      <p:pic>
        <p:nvPicPr>
          <p:cNvPr id="26" name="Graphique 25" descr="Homme avec un remplissage uni">
            <a:extLst>
              <a:ext uri="{FF2B5EF4-FFF2-40B4-BE49-F238E27FC236}">
                <a16:creationId xmlns:a16="http://schemas.microsoft.com/office/drawing/2014/main" id="{1CB249BE-71CD-0BA8-6A57-37DBF08D78C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21391" r="25129"/>
          <a:stretch/>
        </p:blipFill>
        <p:spPr>
          <a:xfrm>
            <a:off x="2581074" y="2137096"/>
            <a:ext cx="213783" cy="352125"/>
          </a:xfrm>
          <a:prstGeom prst="rect">
            <a:avLst/>
          </a:prstGeom>
        </p:spPr>
      </p:pic>
      <p:pic>
        <p:nvPicPr>
          <p:cNvPr id="27" name="Graphique 26" descr="Homme avec un remplissage uni">
            <a:extLst>
              <a:ext uri="{FF2B5EF4-FFF2-40B4-BE49-F238E27FC236}">
                <a16:creationId xmlns:a16="http://schemas.microsoft.com/office/drawing/2014/main" id="{CE2BA69C-4A72-D006-8103-2B6FFCFE2B43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l="21391" r="25129"/>
          <a:stretch/>
        </p:blipFill>
        <p:spPr>
          <a:xfrm>
            <a:off x="8222704" y="2171845"/>
            <a:ext cx="213783" cy="352125"/>
          </a:xfrm>
          <a:prstGeom prst="rect">
            <a:avLst/>
          </a:prstGeom>
        </p:spPr>
      </p:pic>
      <p:pic>
        <p:nvPicPr>
          <p:cNvPr id="28" name="Graphique 27" descr="Homme avec un remplissage uni">
            <a:extLst>
              <a:ext uri="{FF2B5EF4-FFF2-40B4-BE49-F238E27FC236}">
                <a16:creationId xmlns:a16="http://schemas.microsoft.com/office/drawing/2014/main" id="{BEC50570-7780-8ECE-9B98-BD10E683231E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l="21391" r="25129"/>
          <a:stretch/>
        </p:blipFill>
        <p:spPr>
          <a:xfrm>
            <a:off x="8472203" y="2171845"/>
            <a:ext cx="213783" cy="352125"/>
          </a:xfrm>
          <a:prstGeom prst="rect">
            <a:avLst/>
          </a:prstGeom>
        </p:spPr>
      </p:pic>
      <p:pic>
        <p:nvPicPr>
          <p:cNvPr id="29" name="Graphique 28" descr="Homme avec un remplissage uni">
            <a:extLst>
              <a:ext uri="{FF2B5EF4-FFF2-40B4-BE49-F238E27FC236}">
                <a16:creationId xmlns:a16="http://schemas.microsoft.com/office/drawing/2014/main" id="{E5C87155-5982-9EB9-C88A-D8B00BEEE5F4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l="21391" r="25129"/>
          <a:stretch/>
        </p:blipFill>
        <p:spPr>
          <a:xfrm>
            <a:off x="8699387" y="2171845"/>
            <a:ext cx="213783" cy="352125"/>
          </a:xfrm>
          <a:prstGeom prst="rect">
            <a:avLst/>
          </a:prstGeom>
        </p:spPr>
      </p:pic>
      <p:pic>
        <p:nvPicPr>
          <p:cNvPr id="30" name="Graphique 29" descr="Homme avec un remplissage uni">
            <a:extLst>
              <a:ext uri="{FF2B5EF4-FFF2-40B4-BE49-F238E27FC236}">
                <a16:creationId xmlns:a16="http://schemas.microsoft.com/office/drawing/2014/main" id="{95445F3D-E71B-0804-FA31-53C6BB817B7B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l="21391" r="25129"/>
          <a:stretch/>
        </p:blipFill>
        <p:spPr>
          <a:xfrm>
            <a:off x="8948886" y="2171845"/>
            <a:ext cx="213783" cy="352125"/>
          </a:xfrm>
          <a:prstGeom prst="rect">
            <a:avLst/>
          </a:prstGeom>
        </p:spPr>
      </p:pic>
      <p:pic>
        <p:nvPicPr>
          <p:cNvPr id="31" name="Graphique 30" descr="Homme avec un remplissage uni">
            <a:extLst>
              <a:ext uri="{FF2B5EF4-FFF2-40B4-BE49-F238E27FC236}">
                <a16:creationId xmlns:a16="http://schemas.microsoft.com/office/drawing/2014/main" id="{52214034-FD6C-72DF-4461-E17285AAED5A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l="21391" r="25129"/>
          <a:stretch/>
        </p:blipFill>
        <p:spPr>
          <a:xfrm>
            <a:off x="9198383" y="2171845"/>
            <a:ext cx="213783" cy="352125"/>
          </a:xfrm>
          <a:prstGeom prst="rect">
            <a:avLst/>
          </a:prstGeom>
        </p:spPr>
      </p:pic>
      <p:pic>
        <p:nvPicPr>
          <p:cNvPr id="32" name="Graphique 31" descr="Homme avec un remplissage uni">
            <a:extLst>
              <a:ext uri="{FF2B5EF4-FFF2-40B4-BE49-F238E27FC236}">
                <a16:creationId xmlns:a16="http://schemas.microsoft.com/office/drawing/2014/main" id="{309FD9DF-3478-BDCD-82FD-05CFD8858186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l="21391" r="25129"/>
          <a:stretch/>
        </p:blipFill>
        <p:spPr>
          <a:xfrm>
            <a:off x="9447882" y="2171845"/>
            <a:ext cx="213783" cy="352125"/>
          </a:xfrm>
          <a:prstGeom prst="rect">
            <a:avLst/>
          </a:prstGeom>
        </p:spPr>
      </p:pic>
      <p:pic>
        <p:nvPicPr>
          <p:cNvPr id="33" name="Graphique 32" descr="Homme avec un remplissage uni">
            <a:extLst>
              <a:ext uri="{FF2B5EF4-FFF2-40B4-BE49-F238E27FC236}">
                <a16:creationId xmlns:a16="http://schemas.microsoft.com/office/drawing/2014/main" id="{C898003B-BFD8-1ED6-BE48-378163DD8257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l="21391" r="25129"/>
          <a:stretch/>
        </p:blipFill>
        <p:spPr>
          <a:xfrm>
            <a:off x="9697380" y="2171845"/>
            <a:ext cx="213783" cy="352125"/>
          </a:xfrm>
          <a:prstGeom prst="rect">
            <a:avLst/>
          </a:prstGeom>
        </p:spPr>
      </p:pic>
      <p:pic>
        <p:nvPicPr>
          <p:cNvPr id="34" name="Graphique 33" descr="Homme avec un remplissage uni">
            <a:extLst>
              <a:ext uri="{FF2B5EF4-FFF2-40B4-BE49-F238E27FC236}">
                <a16:creationId xmlns:a16="http://schemas.microsoft.com/office/drawing/2014/main" id="{469A5C61-83D3-5252-E9AE-7C38F2258AB6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l="21391" r="25129"/>
          <a:stretch/>
        </p:blipFill>
        <p:spPr>
          <a:xfrm>
            <a:off x="9946877" y="2171845"/>
            <a:ext cx="213783" cy="352125"/>
          </a:xfrm>
          <a:prstGeom prst="rect">
            <a:avLst/>
          </a:prstGeom>
        </p:spPr>
      </p:pic>
      <p:pic>
        <p:nvPicPr>
          <p:cNvPr id="35" name="Graphique 34" descr="Homme avec un remplissage uni">
            <a:extLst>
              <a:ext uri="{FF2B5EF4-FFF2-40B4-BE49-F238E27FC236}">
                <a16:creationId xmlns:a16="http://schemas.microsoft.com/office/drawing/2014/main" id="{AEC8A752-FB22-27B3-B519-EC5C8ADED3C1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l="21391" r="25129"/>
          <a:stretch/>
        </p:blipFill>
        <p:spPr>
          <a:xfrm>
            <a:off x="10196376" y="2171845"/>
            <a:ext cx="213783" cy="352125"/>
          </a:xfrm>
          <a:prstGeom prst="rect">
            <a:avLst/>
          </a:prstGeom>
        </p:spPr>
      </p:pic>
      <p:pic>
        <p:nvPicPr>
          <p:cNvPr id="36" name="Graphique 35" descr="Homme avec un remplissage uni">
            <a:extLst>
              <a:ext uri="{FF2B5EF4-FFF2-40B4-BE49-F238E27FC236}">
                <a16:creationId xmlns:a16="http://schemas.microsoft.com/office/drawing/2014/main" id="{7EC3D443-4C05-D3CF-E824-FE629867371A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l="21391" r="25129"/>
          <a:stretch/>
        </p:blipFill>
        <p:spPr>
          <a:xfrm>
            <a:off x="10445874" y="2171845"/>
            <a:ext cx="213783" cy="352125"/>
          </a:xfrm>
          <a:prstGeom prst="rect">
            <a:avLst/>
          </a:prstGeom>
        </p:spPr>
      </p:pic>
      <p:pic>
        <p:nvPicPr>
          <p:cNvPr id="37" name="Graphique 36" descr="Homme avec un remplissage uni">
            <a:extLst>
              <a:ext uri="{FF2B5EF4-FFF2-40B4-BE49-F238E27FC236}">
                <a16:creationId xmlns:a16="http://schemas.microsoft.com/office/drawing/2014/main" id="{1DEE07F4-D7E9-5055-090B-7B8CDD3AA47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21391" r="25129"/>
          <a:stretch/>
        </p:blipFill>
        <p:spPr>
          <a:xfrm>
            <a:off x="1333584" y="2523970"/>
            <a:ext cx="213783" cy="352125"/>
          </a:xfrm>
          <a:prstGeom prst="rect">
            <a:avLst/>
          </a:prstGeom>
        </p:spPr>
      </p:pic>
      <p:pic>
        <p:nvPicPr>
          <p:cNvPr id="38" name="Graphique 37" descr="Homme avec un remplissage uni">
            <a:extLst>
              <a:ext uri="{FF2B5EF4-FFF2-40B4-BE49-F238E27FC236}">
                <a16:creationId xmlns:a16="http://schemas.microsoft.com/office/drawing/2014/main" id="{9AD42D3E-C4DE-9E75-3987-F1C28BEACFD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21391" r="25129"/>
          <a:stretch/>
        </p:blipFill>
        <p:spPr>
          <a:xfrm>
            <a:off x="1583082" y="2523970"/>
            <a:ext cx="213783" cy="352125"/>
          </a:xfrm>
          <a:prstGeom prst="rect">
            <a:avLst/>
          </a:prstGeom>
        </p:spPr>
      </p:pic>
      <p:pic>
        <p:nvPicPr>
          <p:cNvPr id="39" name="Graphique 38" descr="Homme avec un remplissage uni">
            <a:extLst>
              <a:ext uri="{FF2B5EF4-FFF2-40B4-BE49-F238E27FC236}">
                <a16:creationId xmlns:a16="http://schemas.microsoft.com/office/drawing/2014/main" id="{1AC93717-0491-3A41-3D8F-5048629F035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21391" r="25129"/>
          <a:stretch/>
        </p:blipFill>
        <p:spPr>
          <a:xfrm>
            <a:off x="1832580" y="2523970"/>
            <a:ext cx="213783" cy="352125"/>
          </a:xfrm>
          <a:prstGeom prst="rect">
            <a:avLst/>
          </a:prstGeom>
        </p:spPr>
      </p:pic>
      <p:pic>
        <p:nvPicPr>
          <p:cNvPr id="40" name="Graphique 39" descr="Homme avec un remplissage uni">
            <a:extLst>
              <a:ext uri="{FF2B5EF4-FFF2-40B4-BE49-F238E27FC236}">
                <a16:creationId xmlns:a16="http://schemas.microsoft.com/office/drawing/2014/main" id="{1DF6CFD4-E2A4-0FD5-73CC-3CD295DB3C4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21391" r="25129"/>
          <a:stretch/>
        </p:blipFill>
        <p:spPr>
          <a:xfrm>
            <a:off x="2082078" y="2523970"/>
            <a:ext cx="213783" cy="352125"/>
          </a:xfrm>
          <a:prstGeom prst="rect">
            <a:avLst/>
          </a:prstGeom>
        </p:spPr>
      </p:pic>
      <p:pic>
        <p:nvPicPr>
          <p:cNvPr id="41" name="Graphique 40" descr="Homme avec un remplissage uni">
            <a:extLst>
              <a:ext uri="{FF2B5EF4-FFF2-40B4-BE49-F238E27FC236}">
                <a16:creationId xmlns:a16="http://schemas.microsoft.com/office/drawing/2014/main" id="{75C1C868-0C63-9921-AC61-99D27E0A57B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21391" r="25129"/>
          <a:stretch/>
        </p:blipFill>
        <p:spPr>
          <a:xfrm>
            <a:off x="2331576" y="2523970"/>
            <a:ext cx="213783" cy="352125"/>
          </a:xfrm>
          <a:prstGeom prst="rect">
            <a:avLst/>
          </a:prstGeom>
        </p:spPr>
      </p:pic>
      <p:pic>
        <p:nvPicPr>
          <p:cNvPr id="42" name="Graphique 41" descr="Homme avec un remplissage uni">
            <a:extLst>
              <a:ext uri="{FF2B5EF4-FFF2-40B4-BE49-F238E27FC236}">
                <a16:creationId xmlns:a16="http://schemas.microsoft.com/office/drawing/2014/main" id="{DA16A26C-40E1-A07C-191E-4B381300A7B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21391" r="25129"/>
          <a:stretch/>
        </p:blipFill>
        <p:spPr>
          <a:xfrm>
            <a:off x="2581074" y="2523970"/>
            <a:ext cx="213783" cy="352125"/>
          </a:xfrm>
          <a:prstGeom prst="rect">
            <a:avLst/>
          </a:prstGeom>
        </p:spPr>
      </p:pic>
      <p:pic>
        <p:nvPicPr>
          <p:cNvPr id="43" name="Graphique 42" descr="Homme avec un remplissage uni">
            <a:extLst>
              <a:ext uri="{FF2B5EF4-FFF2-40B4-BE49-F238E27FC236}">
                <a16:creationId xmlns:a16="http://schemas.microsoft.com/office/drawing/2014/main" id="{397E6F0C-7242-8583-C60E-A6C2D733ABAE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l="21391" r="25129"/>
          <a:stretch/>
        </p:blipFill>
        <p:spPr>
          <a:xfrm>
            <a:off x="8222704" y="2558719"/>
            <a:ext cx="213783" cy="352125"/>
          </a:xfrm>
          <a:prstGeom prst="rect">
            <a:avLst/>
          </a:prstGeom>
        </p:spPr>
      </p:pic>
      <p:pic>
        <p:nvPicPr>
          <p:cNvPr id="44" name="Graphique 43" descr="Homme avec un remplissage uni">
            <a:extLst>
              <a:ext uri="{FF2B5EF4-FFF2-40B4-BE49-F238E27FC236}">
                <a16:creationId xmlns:a16="http://schemas.microsoft.com/office/drawing/2014/main" id="{829CFF6B-86C3-88A8-48DA-662C8F1F676D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l="21391" r="25129"/>
          <a:stretch/>
        </p:blipFill>
        <p:spPr>
          <a:xfrm>
            <a:off x="8472203" y="2558719"/>
            <a:ext cx="213783" cy="352125"/>
          </a:xfrm>
          <a:prstGeom prst="rect">
            <a:avLst/>
          </a:prstGeom>
        </p:spPr>
      </p:pic>
      <p:pic>
        <p:nvPicPr>
          <p:cNvPr id="45" name="Graphique 44" descr="Homme avec un remplissage uni">
            <a:extLst>
              <a:ext uri="{FF2B5EF4-FFF2-40B4-BE49-F238E27FC236}">
                <a16:creationId xmlns:a16="http://schemas.microsoft.com/office/drawing/2014/main" id="{A26961D2-817F-3EBF-2EEB-0605F0761978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l="21391" r="25129"/>
          <a:stretch/>
        </p:blipFill>
        <p:spPr>
          <a:xfrm>
            <a:off x="8699387" y="2558719"/>
            <a:ext cx="213783" cy="352125"/>
          </a:xfrm>
          <a:prstGeom prst="rect">
            <a:avLst/>
          </a:prstGeom>
        </p:spPr>
      </p:pic>
      <p:pic>
        <p:nvPicPr>
          <p:cNvPr id="46" name="Graphique 45" descr="Homme avec un remplissage uni">
            <a:extLst>
              <a:ext uri="{FF2B5EF4-FFF2-40B4-BE49-F238E27FC236}">
                <a16:creationId xmlns:a16="http://schemas.microsoft.com/office/drawing/2014/main" id="{32C57FDB-67AA-5CFB-D6F2-D6D6C3328A70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l="21391" r="25129"/>
          <a:stretch/>
        </p:blipFill>
        <p:spPr>
          <a:xfrm>
            <a:off x="8948886" y="2558719"/>
            <a:ext cx="213783" cy="352125"/>
          </a:xfrm>
          <a:prstGeom prst="rect">
            <a:avLst/>
          </a:prstGeom>
        </p:spPr>
      </p:pic>
      <p:pic>
        <p:nvPicPr>
          <p:cNvPr id="47" name="Graphique 46" descr="Homme avec un remplissage uni">
            <a:extLst>
              <a:ext uri="{FF2B5EF4-FFF2-40B4-BE49-F238E27FC236}">
                <a16:creationId xmlns:a16="http://schemas.microsoft.com/office/drawing/2014/main" id="{344788DC-04D2-3B02-D083-C1AE70EACE9D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l="21391" r="25129"/>
          <a:stretch/>
        </p:blipFill>
        <p:spPr>
          <a:xfrm>
            <a:off x="9198383" y="2558719"/>
            <a:ext cx="213783" cy="352125"/>
          </a:xfrm>
          <a:prstGeom prst="rect">
            <a:avLst/>
          </a:prstGeom>
        </p:spPr>
      </p:pic>
      <p:pic>
        <p:nvPicPr>
          <p:cNvPr id="48" name="Graphique 47" descr="Homme avec un remplissage uni">
            <a:extLst>
              <a:ext uri="{FF2B5EF4-FFF2-40B4-BE49-F238E27FC236}">
                <a16:creationId xmlns:a16="http://schemas.microsoft.com/office/drawing/2014/main" id="{974EFC3F-2A8B-08BB-6938-0B6A57A908D2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l="21391" r="25129"/>
          <a:stretch/>
        </p:blipFill>
        <p:spPr>
          <a:xfrm>
            <a:off x="9447882" y="2558719"/>
            <a:ext cx="213783" cy="352125"/>
          </a:xfrm>
          <a:prstGeom prst="rect">
            <a:avLst/>
          </a:prstGeom>
        </p:spPr>
      </p:pic>
      <p:pic>
        <p:nvPicPr>
          <p:cNvPr id="49" name="Graphique 48" descr="Homme avec un remplissage uni">
            <a:extLst>
              <a:ext uri="{FF2B5EF4-FFF2-40B4-BE49-F238E27FC236}">
                <a16:creationId xmlns:a16="http://schemas.microsoft.com/office/drawing/2014/main" id="{33440B6C-3D62-3AB1-2403-DDC808D37C7E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l="21391" r="25129"/>
          <a:stretch/>
        </p:blipFill>
        <p:spPr>
          <a:xfrm>
            <a:off x="9697380" y="2558719"/>
            <a:ext cx="213783" cy="352125"/>
          </a:xfrm>
          <a:prstGeom prst="rect">
            <a:avLst/>
          </a:prstGeom>
        </p:spPr>
      </p:pic>
      <p:pic>
        <p:nvPicPr>
          <p:cNvPr id="50" name="Graphique 49" descr="Homme avec un remplissage uni">
            <a:extLst>
              <a:ext uri="{FF2B5EF4-FFF2-40B4-BE49-F238E27FC236}">
                <a16:creationId xmlns:a16="http://schemas.microsoft.com/office/drawing/2014/main" id="{BA199339-EA79-CD01-C8FD-93914A60A58B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l="21391" r="25129"/>
          <a:stretch/>
        </p:blipFill>
        <p:spPr>
          <a:xfrm>
            <a:off x="9946877" y="2558719"/>
            <a:ext cx="213783" cy="352125"/>
          </a:xfrm>
          <a:prstGeom prst="rect">
            <a:avLst/>
          </a:prstGeom>
        </p:spPr>
      </p:pic>
      <p:pic>
        <p:nvPicPr>
          <p:cNvPr id="51" name="Graphique 50" descr="Homme avec un remplissage uni">
            <a:extLst>
              <a:ext uri="{FF2B5EF4-FFF2-40B4-BE49-F238E27FC236}">
                <a16:creationId xmlns:a16="http://schemas.microsoft.com/office/drawing/2014/main" id="{A0FF473D-9A0C-A527-85FB-1237E3E41ED6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l="21391" r="25129"/>
          <a:stretch/>
        </p:blipFill>
        <p:spPr>
          <a:xfrm>
            <a:off x="10196376" y="2558719"/>
            <a:ext cx="213783" cy="352125"/>
          </a:xfrm>
          <a:prstGeom prst="rect">
            <a:avLst/>
          </a:prstGeom>
        </p:spPr>
      </p:pic>
      <p:pic>
        <p:nvPicPr>
          <p:cNvPr id="52" name="Graphique 51" descr="Homme avec un remplissage uni">
            <a:extLst>
              <a:ext uri="{FF2B5EF4-FFF2-40B4-BE49-F238E27FC236}">
                <a16:creationId xmlns:a16="http://schemas.microsoft.com/office/drawing/2014/main" id="{E9FD4CB4-664E-0EE6-8167-2888BD120F92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l="21391" r="25129"/>
          <a:stretch/>
        </p:blipFill>
        <p:spPr>
          <a:xfrm>
            <a:off x="10445874" y="2558719"/>
            <a:ext cx="213783" cy="352125"/>
          </a:xfrm>
          <a:prstGeom prst="rect">
            <a:avLst/>
          </a:prstGeom>
        </p:spPr>
      </p:pic>
      <p:pic>
        <p:nvPicPr>
          <p:cNvPr id="53" name="Graphique 52" descr="Homme avec un remplissage uni">
            <a:extLst>
              <a:ext uri="{FF2B5EF4-FFF2-40B4-BE49-F238E27FC236}">
                <a16:creationId xmlns:a16="http://schemas.microsoft.com/office/drawing/2014/main" id="{4137C3F3-8C18-86EA-5093-7F51A8C5D483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 l="21391" r="25129"/>
          <a:stretch/>
        </p:blipFill>
        <p:spPr>
          <a:xfrm>
            <a:off x="1333584" y="2911148"/>
            <a:ext cx="213783" cy="352125"/>
          </a:xfrm>
          <a:prstGeom prst="rect">
            <a:avLst/>
          </a:prstGeom>
        </p:spPr>
      </p:pic>
      <p:pic>
        <p:nvPicPr>
          <p:cNvPr id="54" name="Graphique 53" descr="Homme avec un remplissage uni">
            <a:extLst>
              <a:ext uri="{FF2B5EF4-FFF2-40B4-BE49-F238E27FC236}">
                <a16:creationId xmlns:a16="http://schemas.microsoft.com/office/drawing/2014/main" id="{E0B97A1B-7079-DA63-2BEC-52CFE4B32AA4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 l="21391" r="25129"/>
          <a:stretch/>
        </p:blipFill>
        <p:spPr>
          <a:xfrm>
            <a:off x="1583082" y="2911148"/>
            <a:ext cx="213783" cy="352125"/>
          </a:xfrm>
          <a:prstGeom prst="rect">
            <a:avLst/>
          </a:prstGeom>
        </p:spPr>
      </p:pic>
      <p:pic>
        <p:nvPicPr>
          <p:cNvPr id="55" name="Graphique 54" descr="Homme avec un remplissage uni">
            <a:extLst>
              <a:ext uri="{FF2B5EF4-FFF2-40B4-BE49-F238E27FC236}">
                <a16:creationId xmlns:a16="http://schemas.microsoft.com/office/drawing/2014/main" id="{2FF41C4A-E0A7-C064-2C96-0E3EACDF1BB5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 l="21391" r="25129"/>
          <a:stretch/>
        </p:blipFill>
        <p:spPr>
          <a:xfrm>
            <a:off x="1832580" y="2911148"/>
            <a:ext cx="213783" cy="352125"/>
          </a:xfrm>
          <a:prstGeom prst="rect">
            <a:avLst/>
          </a:prstGeom>
        </p:spPr>
      </p:pic>
      <p:pic>
        <p:nvPicPr>
          <p:cNvPr id="56" name="Graphique 55" descr="Homme avec un remplissage uni">
            <a:extLst>
              <a:ext uri="{FF2B5EF4-FFF2-40B4-BE49-F238E27FC236}">
                <a16:creationId xmlns:a16="http://schemas.microsoft.com/office/drawing/2014/main" id="{33159037-C05B-1F01-0A27-801759BC09B8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 l="21391" r="25129"/>
          <a:stretch/>
        </p:blipFill>
        <p:spPr>
          <a:xfrm>
            <a:off x="2082078" y="2911148"/>
            <a:ext cx="213783" cy="352125"/>
          </a:xfrm>
          <a:prstGeom prst="rect">
            <a:avLst/>
          </a:prstGeom>
        </p:spPr>
      </p:pic>
      <p:pic>
        <p:nvPicPr>
          <p:cNvPr id="57" name="Graphique 56" descr="Homme avec un remplissage uni">
            <a:extLst>
              <a:ext uri="{FF2B5EF4-FFF2-40B4-BE49-F238E27FC236}">
                <a16:creationId xmlns:a16="http://schemas.microsoft.com/office/drawing/2014/main" id="{8FCFA8C2-E0C4-2C51-F2AF-45484A31739E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 l="21391" r="25129"/>
          <a:stretch/>
        </p:blipFill>
        <p:spPr>
          <a:xfrm>
            <a:off x="2331576" y="2911148"/>
            <a:ext cx="213783" cy="352125"/>
          </a:xfrm>
          <a:prstGeom prst="rect">
            <a:avLst/>
          </a:prstGeom>
        </p:spPr>
      </p:pic>
      <p:pic>
        <p:nvPicPr>
          <p:cNvPr id="58" name="Graphique 57" descr="Homme avec un remplissage uni">
            <a:extLst>
              <a:ext uri="{FF2B5EF4-FFF2-40B4-BE49-F238E27FC236}">
                <a16:creationId xmlns:a16="http://schemas.microsoft.com/office/drawing/2014/main" id="{2B353EEE-A0A4-CFA0-C99A-088E7498ECAD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 l="21391" r="25129"/>
          <a:stretch/>
        </p:blipFill>
        <p:spPr>
          <a:xfrm>
            <a:off x="2581074" y="2911148"/>
            <a:ext cx="213783" cy="352125"/>
          </a:xfrm>
          <a:prstGeom prst="rect">
            <a:avLst/>
          </a:prstGeom>
        </p:spPr>
      </p:pic>
      <p:pic>
        <p:nvPicPr>
          <p:cNvPr id="59" name="Graphique 58" descr="Homme avec un remplissage uni">
            <a:extLst>
              <a:ext uri="{FF2B5EF4-FFF2-40B4-BE49-F238E27FC236}">
                <a16:creationId xmlns:a16="http://schemas.microsoft.com/office/drawing/2014/main" id="{132E0A19-CB5F-C364-50B6-264C51614664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l="21391" r="25129"/>
          <a:stretch/>
        </p:blipFill>
        <p:spPr>
          <a:xfrm>
            <a:off x="8222704" y="2945897"/>
            <a:ext cx="213783" cy="352125"/>
          </a:xfrm>
          <a:prstGeom prst="rect">
            <a:avLst/>
          </a:prstGeom>
        </p:spPr>
      </p:pic>
      <p:pic>
        <p:nvPicPr>
          <p:cNvPr id="60" name="Graphique 59" descr="Homme avec un remplissage uni">
            <a:extLst>
              <a:ext uri="{FF2B5EF4-FFF2-40B4-BE49-F238E27FC236}">
                <a16:creationId xmlns:a16="http://schemas.microsoft.com/office/drawing/2014/main" id="{9C798610-0EF7-944E-3397-2BC7AF1DDD97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l="21391" r="25129"/>
          <a:stretch/>
        </p:blipFill>
        <p:spPr>
          <a:xfrm>
            <a:off x="8472203" y="2945897"/>
            <a:ext cx="213783" cy="352125"/>
          </a:xfrm>
          <a:prstGeom prst="rect">
            <a:avLst/>
          </a:prstGeom>
        </p:spPr>
      </p:pic>
      <p:pic>
        <p:nvPicPr>
          <p:cNvPr id="61" name="Graphique 60" descr="Homme avec un remplissage uni">
            <a:extLst>
              <a:ext uri="{FF2B5EF4-FFF2-40B4-BE49-F238E27FC236}">
                <a16:creationId xmlns:a16="http://schemas.microsoft.com/office/drawing/2014/main" id="{5E46E6CA-945A-966B-4733-9A71BF8EA1AF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l="21391" r="25129"/>
          <a:stretch/>
        </p:blipFill>
        <p:spPr>
          <a:xfrm>
            <a:off x="8699387" y="2945897"/>
            <a:ext cx="213783" cy="352125"/>
          </a:xfrm>
          <a:prstGeom prst="rect">
            <a:avLst/>
          </a:prstGeom>
        </p:spPr>
      </p:pic>
      <p:pic>
        <p:nvPicPr>
          <p:cNvPr id="62" name="Graphique 61" descr="Homme avec un remplissage uni">
            <a:extLst>
              <a:ext uri="{FF2B5EF4-FFF2-40B4-BE49-F238E27FC236}">
                <a16:creationId xmlns:a16="http://schemas.microsoft.com/office/drawing/2014/main" id="{3F4949D1-C5DF-6373-1847-11D70B330018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l="21391" r="25129"/>
          <a:stretch/>
        </p:blipFill>
        <p:spPr>
          <a:xfrm>
            <a:off x="8948886" y="2945897"/>
            <a:ext cx="213783" cy="352125"/>
          </a:xfrm>
          <a:prstGeom prst="rect">
            <a:avLst/>
          </a:prstGeom>
        </p:spPr>
      </p:pic>
      <p:pic>
        <p:nvPicPr>
          <p:cNvPr id="63" name="Graphique 62" descr="Homme avec un remplissage uni">
            <a:extLst>
              <a:ext uri="{FF2B5EF4-FFF2-40B4-BE49-F238E27FC236}">
                <a16:creationId xmlns:a16="http://schemas.microsoft.com/office/drawing/2014/main" id="{442668DF-C7AE-167E-743F-52CD03C650E2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l="21391" r="25129"/>
          <a:stretch/>
        </p:blipFill>
        <p:spPr>
          <a:xfrm>
            <a:off x="9198383" y="2945897"/>
            <a:ext cx="213783" cy="352125"/>
          </a:xfrm>
          <a:prstGeom prst="rect">
            <a:avLst/>
          </a:prstGeom>
        </p:spPr>
      </p:pic>
      <p:pic>
        <p:nvPicPr>
          <p:cNvPr id="64" name="Graphique 63" descr="Homme avec un remplissage uni">
            <a:extLst>
              <a:ext uri="{FF2B5EF4-FFF2-40B4-BE49-F238E27FC236}">
                <a16:creationId xmlns:a16="http://schemas.microsoft.com/office/drawing/2014/main" id="{466EB1C8-59C9-7A67-B9B9-DFCE4B0AD935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l="21391" r="25129"/>
          <a:stretch/>
        </p:blipFill>
        <p:spPr>
          <a:xfrm>
            <a:off x="9447882" y="2945897"/>
            <a:ext cx="213783" cy="352125"/>
          </a:xfrm>
          <a:prstGeom prst="rect">
            <a:avLst/>
          </a:prstGeom>
        </p:spPr>
      </p:pic>
      <p:pic>
        <p:nvPicPr>
          <p:cNvPr id="65" name="Graphique 64" descr="Homme avec un remplissage uni">
            <a:extLst>
              <a:ext uri="{FF2B5EF4-FFF2-40B4-BE49-F238E27FC236}">
                <a16:creationId xmlns:a16="http://schemas.microsoft.com/office/drawing/2014/main" id="{37FFB613-6440-8932-82F6-F93D44602C68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l="21391" r="25129"/>
          <a:stretch/>
        </p:blipFill>
        <p:spPr>
          <a:xfrm>
            <a:off x="9697380" y="2945897"/>
            <a:ext cx="213783" cy="352125"/>
          </a:xfrm>
          <a:prstGeom prst="rect">
            <a:avLst/>
          </a:prstGeom>
        </p:spPr>
      </p:pic>
      <p:pic>
        <p:nvPicPr>
          <p:cNvPr id="66" name="Graphique 65" descr="Homme avec un remplissage uni">
            <a:extLst>
              <a:ext uri="{FF2B5EF4-FFF2-40B4-BE49-F238E27FC236}">
                <a16:creationId xmlns:a16="http://schemas.microsoft.com/office/drawing/2014/main" id="{91405D91-2C7E-0E01-9B78-FACB72B04D55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l="21391" r="25129"/>
          <a:stretch/>
        </p:blipFill>
        <p:spPr>
          <a:xfrm>
            <a:off x="9946877" y="2945897"/>
            <a:ext cx="213783" cy="352125"/>
          </a:xfrm>
          <a:prstGeom prst="rect">
            <a:avLst/>
          </a:prstGeom>
        </p:spPr>
      </p:pic>
      <p:pic>
        <p:nvPicPr>
          <p:cNvPr id="67" name="Graphique 66" descr="Homme avec un remplissage uni">
            <a:extLst>
              <a:ext uri="{FF2B5EF4-FFF2-40B4-BE49-F238E27FC236}">
                <a16:creationId xmlns:a16="http://schemas.microsoft.com/office/drawing/2014/main" id="{13E5BBE5-7CBA-90CA-E847-6C6B5C49B76C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l="21391" r="25129"/>
          <a:stretch/>
        </p:blipFill>
        <p:spPr>
          <a:xfrm>
            <a:off x="10196376" y="2945897"/>
            <a:ext cx="213783" cy="352125"/>
          </a:xfrm>
          <a:prstGeom prst="rect">
            <a:avLst/>
          </a:prstGeom>
        </p:spPr>
      </p:pic>
      <p:pic>
        <p:nvPicPr>
          <p:cNvPr id="68" name="Graphique 67" descr="Homme avec un remplissage uni">
            <a:extLst>
              <a:ext uri="{FF2B5EF4-FFF2-40B4-BE49-F238E27FC236}">
                <a16:creationId xmlns:a16="http://schemas.microsoft.com/office/drawing/2014/main" id="{258CA02D-3D31-E4B7-90C0-C48E83428836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l="21391" r="25129"/>
          <a:stretch/>
        </p:blipFill>
        <p:spPr>
          <a:xfrm>
            <a:off x="10445874" y="2945897"/>
            <a:ext cx="213783" cy="352125"/>
          </a:xfrm>
          <a:prstGeom prst="rect">
            <a:avLst/>
          </a:prstGeom>
        </p:spPr>
      </p:pic>
      <p:pic>
        <p:nvPicPr>
          <p:cNvPr id="69" name="Graphique 68" descr="Homme avec un remplissage uni">
            <a:extLst>
              <a:ext uri="{FF2B5EF4-FFF2-40B4-BE49-F238E27FC236}">
                <a16:creationId xmlns:a16="http://schemas.microsoft.com/office/drawing/2014/main" id="{02FE1361-5D52-A082-3EA7-93A9C8F17E37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 l="21391" r="25129"/>
          <a:stretch/>
        </p:blipFill>
        <p:spPr>
          <a:xfrm>
            <a:off x="1333584" y="3298327"/>
            <a:ext cx="213783" cy="352125"/>
          </a:xfrm>
          <a:prstGeom prst="rect">
            <a:avLst/>
          </a:prstGeom>
        </p:spPr>
      </p:pic>
      <p:pic>
        <p:nvPicPr>
          <p:cNvPr id="70" name="Graphique 69" descr="Homme avec un remplissage uni">
            <a:extLst>
              <a:ext uri="{FF2B5EF4-FFF2-40B4-BE49-F238E27FC236}">
                <a16:creationId xmlns:a16="http://schemas.microsoft.com/office/drawing/2014/main" id="{E3F62A08-455B-708E-FBE9-3DD7CB22FE56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 l="21391" r="25129"/>
          <a:stretch/>
        </p:blipFill>
        <p:spPr>
          <a:xfrm>
            <a:off x="1583082" y="3298327"/>
            <a:ext cx="213783" cy="352125"/>
          </a:xfrm>
          <a:prstGeom prst="rect">
            <a:avLst/>
          </a:prstGeom>
        </p:spPr>
      </p:pic>
      <p:pic>
        <p:nvPicPr>
          <p:cNvPr id="71" name="Graphique 70" descr="Homme avec un remplissage uni">
            <a:extLst>
              <a:ext uri="{FF2B5EF4-FFF2-40B4-BE49-F238E27FC236}">
                <a16:creationId xmlns:a16="http://schemas.microsoft.com/office/drawing/2014/main" id="{9B5784C9-DAD4-CF56-16B1-171726256F85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 l="21391" r="25129"/>
          <a:stretch/>
        </p:blipFill>
        <p:spPr>
          <a:xfrm>
            <a:off x="1832580" y="3298327"/>
            <a:ext cx="213783" cy="352125"/>
          </a:xfrm>
          <a:prstGeom prst="rect">
            <a:avLst/>
          </a:prstGeom>
        </p:spPr>
      </p:pic>
      <p:pic>
        <p:nvPicPr>
          <p:cNvPr id="72" name="Graphique 71" descr="Homme avec un remplissage uni">
            <a:extLst>
              <a:ext uri="{FF2B5EF4-FFF2-40B4-BE49-F238E27FC236}">
                <a16:creationId xmlns:a16="http://schemas.microsoft.com/office/drawing/2014/main" id="{81B4D2D0-E787-7B8F-F97D-A5CC9D3EE68A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 l="21391" r="25129"/>
          <a:stretch/>
        </p:blipFill>
        <p:spPr>
          <a:xfrm>
            <a:off x="2082078" y="3298327"/>
            <a:ext cx="213783" cy="352125"/>
          </a:xfrm>
          <a:prstGeom prst="rect">
            <a:avLst/>
          </a:prstGeom>
        </p:spPr>
      </p:pic>
      <p:pic>
        <p:nvPicPr>
          <p:cNvPr id="73" name="Graphique 72" descr="Homme avec un remplissage uni">
            <a:extLst>
              <a:ext uri="{FF2B5EF4-FFF2-40B4-BE49-F238E27FC236}">
                <a16:creationId xmlns:a16="http://schemas.microsoft.com/office/drawing/2014/main" id="{BD461D49-FE88-C3DC-DDC2-D31BE80260F9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 l="21391" r="25129"/>
          <a:stretch/>
        </p:blipFill>
        <p:spPr>
          <a:xfrm>
            <a:off x="2331576" y="3298327"/>
            <a:ext cx="213783" cy="352125"/>
          </a:xfrm>
          <a:prstGeom prst="rect">
            <a:avLst/>
          </a:prstGeom>
        </p:spPr>
      </p:pic>
      <p:pic>
        <p:nvPicPr>
          <p:cNvPr id="74" name="Graphique 73" descr="Homme avec un remplissage uni">
            <a:extLst>
              <a:ext uri="{FF2B5EF4-FFF2-40B4-BE49-F238E27FC236}">
                <a16:creationId xmlns:a16="http://schemas.microsoft.com/office/drawing/2014/main" id="{B7069B5E-24C3-568D-9E46-5117B4D3CD2D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 l="21391" r="25129"/>
          <a:stretch/>
        </p:blipFill>
        <p:spPr>
          <a:xfrm>
            <a:off x="2581074" y="3298327"/>
            <a:ext cx="213783" cy="352125"/>
          </a:xfrm>
          <a:prstGeom prst="rect">
            <a:avLst/>
          </a:prstGeom>
        </p:spPr>
      </p:pic>
      <p:pic>
        <p:nvPicPr>
          <p:cNvPr id="75" name="Graphique 74" descr="Homme avec un remplissage uni">
            <a:extLst>
              <a:ext uri="{FF2B5EF4-FFF2-40B4-BE49-F238E27FC236}">
                <a16:creationId xmlns:a16="http://schemas.microsoft.com/office/drawing/2014/main" id="{A1285E12-CE5C-6AF0-F58A-BA5A501DCF8B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l="21391" r="25129"/>
          <a:stretch/>
        </p:blipFill>
        <p:spPr>
          <a:xfrm>
            <a:off x="8222704" y="3333076"/>
            <a:ext cx="213783" cy="352125"/>
          </a:xfrm>
          <a:prstGeom prst="rect">
            <a:avLst/>
          </a:prstGeom>
        </p:spPr>
      </p:pic>
      <p:pic>
        <p:nvPicPr>
          <p:cNvPr id="76" name="Graphique 75" descr="Homme avec un remplissage uni">
            <a:extLst>
              <a:ext uri="{FF2B5EF4-FFF2-40B4-BE49-F238E27FC236}">
                <a16:creationId xmlns:a16="http://schemas.microsoft.com/office/drawing/2014/main" id="{D70CD744-D436-0F81-C8AB-E12127B34D2B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l="21391" r="25129"/>
          <a:stretch/>
        </p:blipFill>
        <p:spPr>
          <a:xfrm>
            <a:off x="8472203" y="3333076"/>
            <a:ext cx="213783" cy="352125"/>
          </a:xfrm>
          <a:prstGeom prst="rect">
            <a:avLst/>
          </a:prstGeom>
        </p:spPr>
      </p:pic>
      <p:pic>
        <p:nvPicPr>
          <p:cNvPr id="77" name="Graphique 76" descr="Homme avec un remplissage uni">
            <a:extLst>
              <a:ext uri="{FF2B5EF4-FFF2-40B4-BE49-F238E27FC236}">
                <a16:creationId xmlns:a16="http://schemas.microsoft.com/office/drawing/2014/main" id="{19A9777B-C7FE-3CAD-5D34-9DD3C2EE4F00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l="21391" r="25129"/>
          <a:stretch/>
        </p:blipFill>
        <p:spPr>
          <a:xfrm>
            <a:off x="8699387" y="3333076"/>
            <a:ext cx="213783" cy="352125"/>
          </a:xfrm>
          <a:prstGeom prst="rect">
            <a:avLst/>
          </a:prstGeom>
        </p:spPr>
      </p:pic>
      <p:pic>
        <p:nvPicPr>
          <p:cNvPr id="78" name="Graphique 77" descr="Homme avec un remplissage uni">
            <a:extLst>
              <a:ext uri="{FF2B5EF4-FFF2-40B4-BE49-F238E27FC236}">
                <a16:creationId xmlns:a16="http://schemas.microsoft.com/office/drawing/2014/main" id="{B26DD341-D808-7682-0770-17A533265FF0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l="21391" r="25129"/>
          <a:stretch/>
        </p:blipFill>
        <p:spPr>
          <a:xfrm>
            <a:off x="8948886" y="3333076"/>
            <a:ext cx="213783" cy="352125"/>
          </a:xfrm>
          <a:prstGeom prst="rect">
            <a:avLst/>
          </a:prstGeom>
        </p:spPr>
      </p:pic>
      <p:pic>
        <p:nvPicPr>
          <p:cNvPr id="79" name="Graphique 78" descr="Homme avec un remplissage uni">
            <a:extLst>
              <a:ext uri="{FF2B5EF4-FFF2-40B4-BE49-F238E27FC236}">
                <a16:creationId xmlns:a16="http://schemas.microsoft.com/office/drawing/2014/main" id="{9D8CDC4A-5F5E-FCED-343B-0BA0F7EE9932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l="21391" r="25129"/>
          <a:stretch/>
        </p:blipFill>
        <p:spPr>
          <a:xfrm>
            <a:off x="9198383" y="3333076"/>
            <a:ext cx="213783" cy="352125"/>
          </a:xfrm>
          <a:prstGeom prst="rect">
            <a:avLst/>
          </a:prstGeom>
        </p:spPr>
      </p:pic>
      <p:pic>
        <p:nvPicPr>
          <p:cNvPr id="80" name="Graphique 79" descr="Homme avec un remplissage uni">
            <a:extLst>
              <a:ext uri="{FF2B5EF4-FFF2-40B4-BE49-F238E27FC236}">
                <a16:creationId xmlns:a16="http://schemas.microsoft.com/office/drawing/2014/main" id="{B89D9B7F-8313-5CED-AC9B-A0DD6EF357E4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l="21391" r="25129"/>
          <a:stretch/>
        </p:blipFill>
        <p:spPr>
          <a:xfrm>
            <a:off x="9447882" y="3333076"/>
            <a:ext cx="213783" cy="352125"/>
          </a:xfrm>
          <a:prstGeom prst="rect">
            <a:avLst/>
          </a:prstGeom>
        </p:spPr>
      </p:pic>
      <p:pic>
        <p:nvPicPr>
          <p:cNvPr id="81" name="Graphique 80" descr="Homme avec un remplissage uni">
            <a:extLst>
              <a:ext uri="{FF2B5EF4-FFF2-40B4-BE49-F238E27FC236}">
                <a16:creationId xmlns:a16="http://schemas.microsoft.com/office/drawing/2014/main" id="{419B72D9-D002-5725-EC87-BD61B6E08FF6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l="21391" r="25129"/>
          <a:stretch/>
        </p:blipFill>
        <p:spPr>
          <a:xfrm>
            <a:off x="9697380" y="3333076"/>
            <a:ext cx="213783" cy="352125"/>
          </a:xfrm>
          <a:prstGeom prst="rect">
            <a:avLst/>
          </a:prstGeom>
        </p:spPr>
      </p:pic>
      <p:pic>
        <p:nvPicPr>
          <p:cNvPr id="82" name="Graphique 81" descr="Homme avec un remplissage uni">
            <a:extLst>
              <a:ext uri="{FF2B5EF4-FFF2-40B4-BE49-F238E27FC236}">
                <a16:creationId xmlns:a16="http://schemas.microsoft.com/office/drawing/2014/main" id="{830A47D9-571C-4F7F-3B21-265F22C7DF29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l="21391" r="25129"/>
          <a:stretch/>
        </p:blipFill>
        <p:spPr>
          <a:xfrm>
            <a:off x="9946877" y="3333076"/>
            <a:ext cx="213783" cy="352125"/>
          </a:xfrm>
          <a:prstGeom prst="rect">
            <a:avLst/>
          </a:prstGeom>
        </p:spPr>
      </p:pic>
      <p:pic>
        <p:nvPicPr>
          <p:cNvPr id="83" name="Graphique 82" descr="Homme avec un remplissage uni">
            <a:extLst>
              <a:ext uri="{FF2B5EF4-FFF2-40B4-BE49-F238E27FC236}">
                <a16:creationId xmlns:a16="http://schemas.microsoft.com/office/drawing/2014/main" id="{7D0D53D3-F20A-397A-B849-58BD8375A768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l="21391" r="25129"/>
          <a:stretch/>
        </p:blipFill>
        <p:spPr>
          <a:xfrm>
            <a:off x="10196376" y="3333076"/>
            <a:ext cx="213783" cy="352125"/>
          </a:xfrm>
          <a:prstGeom prst="rect">
            <a:avLst/>
          </a:prstGeom>
        </p:spPr>
      </p:pic>
      <p:pic>
        <p:nvPicPr>
          <p:cNvPr id="84" name="Graphique 83" descr="Homme avec un remplissage uni">
            <a:extLst>
              <a:ext uri="{FF2B5EF4-FFF2-40B4-BE49-F238E27FC236}">
                <a16:creationId xmlns:a16="http://schemas.microsoft.com/office/drawing/2014/main" id="{E0A1A12E-D7A3-267D-16E4-EA8DB3A908E2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l="21391" r="25129"/>
          <a:stretch/>
        </p:blipFill>
        <p:spPr>
          <a:xfrm>
            <a:off x="10445874" y="3333076"/>
            <a:ext cx="213783" cy="352125"/>
          </a:xfrm>
          <a:prstGeom prst="rect">
            <a:avLst/>
          </a:prstGeom>
        </p:spPr>
      </p:pic>
      <p:pic>
        <p:nvPicPr>
          <p:cNvPr id="85" name="Graphique 84" descr="Homme avec un remplissage uni">
            <a:extLst>
              <a:ext uri="{FF2B5EF4-FFF2-40B4-BE49-F238E27FC236}">
                <a16:creationId xmlns:a16="http://schemas.microsoft.com/office/drawing/2014/main" id="{034C9CB2-3882-9F66-E98E-8A6E243A9ECF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l="21391" r="25129"/>
          <a:stretch/>
        </p:blipFill>
        <p:spPr>
          <a:xfrm>
            <a:off x="10695372" y="1784971"/>
            <a:ext cx="213783" cy="352125"/>
          </a:xfrm>
          <a:prstGeom prst="rect">
            <a:avLst/>
          </a:prstGeom>
        </p:spPr>
      </p:pic>
      <p:pic>
        <p:nvPicPr>
          <p:cNvPr id="86" name="Graphique 85" descr="Homme avec un remplissage uni">
            <a:extLst>
              <a:ext uri="{FF2B5EF4-FFF2-40B4-BE49-F238E27FC236}">
                <a16:creationId xmlns:a16="http://schemas.microsoft.com/office/drawing/2014/main" id="{DFDA3862-D749-8552-5993-094CB1F6A737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l="21391" r="25129"/>
          <a:stretch/>
        </p:blipFill>
        <p:spPr>
          <a:xfrm>
            <a:off x="10944871" y="1784971"/>
            <a:ext cx="213783" cy="352125"/>
          </a:xfrm>
          <a:prstGeom prst="rect">
            <a:avLst/>
          </a:prstGeom>
        </p:spPr>
      </p:pic>
      <p:pic>
        <p:nvPicPr>
          <p:cNvPr id="87" name="Graphique 86" descr="Homme avec un remplissage uni">
            <a:extLst>
              <a:ext uri="{FF2B5EF4-FFF2-40B4-BE49-F238E27FC236}">
                <a16:creationId xmlns:a16="http://schemas.microsoft.com/office/drawing/2014/main" id="{14EC4481-EAFE-0A3D-B3BE-F961871A5518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l="21391" r="25129"/>
          <a:stretch/>
        </p:blipFill>
        <p:spPr>
          <a:xfrm>
            <a:off x="11194368" y="1784971"/>
            <a:ext cx="213783" cy="352125"/>
          </a:xfrm>
          <a:prstGeom prst="rect">
            <a:avLst/>
          </a:prstGeom>
        </p:spPr>
      </p:pic>
      <p:pic>
        <p:nvPicPr>
          <p:cNvPr id="88" name="Graphique 87" descr="Homme avec un remplissage uni">
            <a:extLst>
              <a:ext uri="{FF2B5EF4-FFF2-40B4-BE49-F238E27FC236}">
                <a16:creationId xmlns:a16="http://schemas.microsoft.com/office/drawing/2014/main" id="{F7B6299A-A11A-7A8A-9C3D-659AF96F4522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l="21391" r="25129"/>
          <a:stretch/>
        </p:blipFill>
        <p:spPr>
          <a:xfrm>
            <a:off x="11443866" y="1784971"/>
            <a:ext cx="213783" cy="352125"/>
          </a:xfrm>
          <a:prstGeom prst="rect">
            <a:avLst/>
          </a:prstGeom>
        </p:spPr>
      </p:pic>
      <p:pic>
        <p:nvPicPr>
          <p:cNvPr id="89" name="Graphique 88" descr="Homme avec un remplissage uni">
            <a:extLst>
              <a:ext uri="{FF2B5EF4-FFF2-40B4-BE49-F238E27FC236}">
                <a16:creationId xmlns:a16="http://schemas.microsoft.com/office/drawing/2014/main" id="{8CD3C942-D5F7-5020-B48D-9348A2B6D23A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l="21391" r="25129"/>
          <a:stretch/>
        </p:blipFill>
        <p:spPr>
          <a:xfrm>
            <a:off x="11693365" y="1784971"/>
            <a:ext cx="213783" cy="352125"/>
          </a:xfrm>
          <a:prstGeom prst="rect">
            <a:avLst/>
          </a:prstGeom>
        </p:spPr>
      </p:pic>
      <p:pic>
        <p:nvPicPr>
          <p:cNvPr id="90" name="Graphique 89" descr="Homme avec un remplissage uni">
            <a:extLst>
              <a:ext uri="{FF2B5EF4-FFF2-40B4-BE49-F238E27FC236}">
                <a16:creationId xmlns:a16="http://schemas.microsoft.com/office/drawing/2014/main" id="{FBFB3FFB-653C-55F5-2382-E9E0DFC67A64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l="21391" r="25129"/>
          <a:stretch/>
        </p:blipFill>
        <p:spPr>
          <a:xfrm>
            <a:off x="10695372" y="2171845"/>
            <a:ext cx="213783" cy="352125"/>
          </a:xfrm>
          <a:prstGeom prst="rect">
            <a:avLst/>
          </a:prstGeom>
        </p:spPr>
      </p:pic>
      <p:pic>
        <p:nvPicPr>
          <p:cNvPr id="91" name="Graphique 90" descr="Homme avec un remplissage uni">
            <a:extLst>
              <a:ext uri="{FF2B5EF4-FFF2-40B4-BE49-F238E27FC236}">
                <a16:creationId xmlns:a16="http://schemas.microsoft.com/office/drawing/2014/main" id="{78774570-B534-BA30-C23A-D0A7BADF66A6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l="21391" r="25129"/>
          <a:stretch/>
        </p:blipFill>
        <p:spPr>
          <a:xfrm>
            <a:off x="10944871" y="2171845"/>
            <a:ext cx="213783" cy="352125"/>
          </a:xfrm>
          <a:prstGeom prst="rect">
            <a:avLst/>
          </a:prstGeom>
        </p:spPr>
      </p:pic>
      <p:pic>
        <p:nvPicPr>
          <p:cNvPr id="92" name="Graphique 91" descr="Homme avec un remplissage uni">
            <a:extLst>
              <a:ext uri="{FF2B5EF4-FFF2-40B4-BE49-F238E27FC236}">
                <a16:creationId xmlns:a16="http://schemas.microsoft.com/office/drawing/2014/main" id="{6C9CFE46-CBAA-A954-3307-A99EEB231A8D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l="21391" r="25129"/>
          <a:stretch/>
        </p:blipFill>
        <p:spPr>
          <a:xfrm>
            <a:off x="11194368" y="2171845"/>
            <a:ext cx="213783" cy="352125"/>
          </a:xfrm>
          <a:prstGeom prst="rect">
            <a:avLst/>
          </a:prstGeom>
        </p:spPr>
      </p:pic>
      <p:pic>
        <p:nvPicPr>
          <p:cNvPr id="93" name="Graphique 92" descr="Homme avec un remplissage uni">
            <a:extLst>
              <a:ext uri="{FF2B5EF4-FFF2-40B4-BE49-F238E27FC236}">
                <a16:creationId xmlns:a16="http://schemas.microsoft.com/office/drawing/2014/main" id="{3BC86E5F-5F36-8720-1A54-78332AE76C17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l="21391" r="25129"/>
          <a:stretch/>
        </p:blipFill>
        <p:spPr>
          <a:xfrm>
            <a:off x="11443866" y="2171845"/>
            <a:ext cx="213783" cy="352125"/>
          </a:xfrm>
          <a:prstGeom prst="rect">
            <a:avLst/>
          </a:prstGeom>
        </p:spPr>
      </p:pic>
      <p:pic>
        <p:nvPicPr>
          <p:cNvPr id="94" name="Graphique 93" descr="Homme avec un remplissage uni">
            <a:extLst>
              <a:ext uri="{FF2B5EF4-FFF2-40B4-BE49-F238E27FC236}">
                <a16:creationId xmlns:a16="http://schemas.microsoft.com/office/drawing/2014/main" id="{FA39F228-6430-A161-B238-9DB6978AD406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l="21391" r="25129"/>
          <a:stretch/>
        </p:blipFill>
        <p:spPr>
          <a:xfrm>
            <a:off x="11693365" y="2171845"/>
            <a:ext cx="213783" cy="352125"/>
          </a:xfrm>
          <a:prstGeom prst="rect">
            <a:avLst/>
          </a:prstGeom>
        </p:spPr>
      </p:pic>
      <p:pic>
        <p:nvPicPr>
          <p:cNvPr id="95" name="Graphique 94" descr="Homme avec un remplissage uni">
            <a:extLst>
              <a:ext uri="{FF2B5EF4-FFF2-40B4-BE49-F238E27FC236}">
                <a16:creationId xmlns:a16="http://schemas.microsoft.com/office/drawing/2014/main" id="{70E39843-C2CC-4186-6A1F-31DC10893BA0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l="21391" r="25129"/>
          <a:stretch/>
        </p:blipFill>
        <p:spPr>
          <a:xfrm>
            <a:off x="10695372" y="2558719"/>
            <a:ext cx="213783" cy="352125"/>
          </a:xfrm>
          <a:prstGeom prst="rect">
            <a:avLst/>
          </a:prstGeom>
        </p:spPr>
      </p:pic>
      <p:pic>
        <p:nvPicPr>
          <p:cNvPr id="96" name="Graphique 95" descr="Homme avec un remplissage uni">
            <a:extLst>
              <a:ext uri="{FF2B5EF4-FFF2-40B4-BE49-F238E27FC236}">
                <a16:creationId xmlns:a16="http://schemas.microsoft.com/office/drawing/2014/main" id="{575A8275-5048-C458-7847-53591DBCDB88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l="21391" r="25129"/>
          <a:stretch/>
        </p:blipFill>
        <p:spPr>
          <a:xfrm>
            <a:off x="10944871" y="2558719"/>
            <a:ext cx="213783" cy="352125"/>
          </a:xfrm>
          <a:prstGeom prst="rect">
            <a:avLst/>
          </a:prstGeom>
        </p:spPr>
      </p:pic>
      <p:pic>
        <p:nvPicPr>
          <p:cNvPr id="97" name="Graphique 96" descr="Homme avec un remplissage uni">
            <a:extLst>
              <a:ext uri="{FF2B5EF4-FFF2-40B4-BE49-F238E27FC236}">
                <a16:creationId xmlns:a16="http://schemas.microsoft.com/office/drawing/2014/main" id="{3958D057-B488-49D6-3A11-B7ADE869D03D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l="21391" r="25129"/>
          <a:stretch/>
        </p:blipFill>
        <p:spPr>
          <a:xfrm>
            <a:off x="11194368" y="2558719"/>
            <a:ext cx="213783" cy="352125"/>
          </a:xfrm>
          <a:prstGeom prst="rect">
            <a:avLst/>
          </a:prstGeom>
        </p:spPr>
      </p:pic>
      <p:pic>
        <p:nvPicPr>
          <p:cNvPr id="98" name="Graphique 97" descr="Homme avec un remplissage uni">
            <a:extLst>
              <a:ext uri="{FF2B5EF4-FFF2-40B4-BE49-F238E27FC236}">
                <a16:creationId xmlns:a16="http://schemas.microsoft.com/office/drawing/2014/main" id="{AE355577-9258-59A2-230E-97F70B2EA6CC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l="21391" r="25129"/>
          <a:stretch/>
        </p:blipFill>
        <p:spPr>
          <a:xfrm>
            <a:off x="11443866" y="2558719"/>
            <a:ext cx="213783" cy="352125"/>
          </a:xfrm>
          <a:prstGeom prst="rect">
            <a:avLst/>
          </a:prstGeom>
        </p:spPr>
      </p:pic>
      <p:pic>
        <p:nvPicPr>
          <p:cNvPr id="99" name="Graphique 98" descr="Homme avec un remplissage uni">
            <a:extLst>
              <a:ext uri="{FF2B5EF4-FFF2-40B4-BE49-F238E27FC236}">
                <a16:creationId xmlns:a16="http://schemas.microsoft.com/office/drawing/2014/main" id="{759D81F0-50E8-57B8-2E70-F1246FBBBFB7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l="21391" r="25129"/>
          <a:stretch/>
        </p:blipFill>
        <p:spPr>
          <a:xfrm>
            <a:off x="11693365" y="2558719"/>
            <a:ext cx="213783" cy="352125"/>
          </a:xfrm>
          <a:prstGeom prst="rect">
            <a:avLst/>
          </a:prstGeom>
        </p:spPr>
      </p:pic>
      <p:pic>
        <p:nvPicPr>
          <p:cNvPr id="100" name="Graphique 99" descr="Homme avec un remplissage uni">
            <a:extLst>
              <a:ext uri="{FF2B5EF4-FFF2-40B4-BE49-F238E27FC236}">
                <a16:creationId xmlns:a16="http://schemas.microsoft.com/office/drawing/2014/main" id="{9064D1A1-8797-E1F1-2D3A-4949EC542DCC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l="21391" r="25129"/>
          <a:stretch/>
        </p:blipFill>
        <p:spPr>
          <a:xfrm>
            <a:off x="10695372" y="2945897"/>
            <a:ext cx="213783" cy="352125"/>
          </a:xfrm>
          <a:prstGeom prst="rect">
            <a:avLst/>
          </a:prstGeom>
        </p:spPr>
      </p:pic>
      <p:pic>
        <p:nvPicPr>
          <p:cNvPr id="101" name="Graphique 100" descr="Homme avec un remplissage uni">
            <a:extLst>
              <a:ext uri="{FF2B5EF4-FFF2-40B4-BE49-F238E27FC236}">
                <a16:creationId xmlns:a16="http://schemas.microsoft.com/office/drawing/2014/main" id="{368C544D-0609-8350-E806-2DC3F20C505E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l="21391" r="25129"/>
          <a:stretch/>
        </p:blipFill>
        <p:spPr>
          <a:xfrm>
            <a:off x="10944871" y="2945897"/>
            <a:ext cx="213783" cy="352125"/>
          </a:xfrm>
          <a:prstGeom prst="rect">
            <a:avLst/>
          </a:prstGeom>
        </p:spPr>
      </p:pic>
      <p:pic>
        <p:nvPicPr>
          <p:cNvPr id="102" name="Graphique 101" descr="Homme avec un remplissage uni">
            <a:extLst>
              <a:ext uri="{FF2B5EF4-FFF2-40B4-BE49-F238E27FC236}">
                <a16:creationId xmlns:a16="http://schemas.microsoft.com/office/drawing/2014/main" id="{FE7B691D-88E0-DD4D-838E-6D60BBE314CD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l="21391" r="25129"/>
          <a:stretch/>
        </p:blipFill>
        <p:spPr>
          <a:xfrm>
            <a:off x="11194368" y="2945897"/>
            <a:ext cx="213783" cy="352125"/>
          </a:xfrm>
          <a:prstGeom prst="rect">
            <a:avLst/>
          </a:prstGeom>
        </p:spPr>
      </p:pic>
      <p:pic>
        <p:nvPicPr>
          <p:cNvPr id="103" name="Graphique 102" descr="Homme avec un remplissage uni">
            <a:extLst>
              <a:ext uri="{FF2B5EF4-FFF2-40B4-BE49-F238E27FC236}">
                <a16:creationId xmlns:a16="http://schemas.microsoft.com/office/drawing/2014/main" id="{BAEBB100-2776-FE07-1A59-8020AEE8BD60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l="21391" r="25129"/>
          <a:stretch/>
        </p:blipFill>
        <p:spPr>
          <a:xfrm>
            <a:off x="11443866" y="2945897"/>
            <a:ext cx="213783" cy="352125"/>
          </a:xfrm>
          <a:prstGeom prst="rect">
            <a:avLst/>
          </a:prstGeom>
        </p:spPr>
      </p:pic>
      <p:pic>
        <p:nvPicPr>
          <p:cNvPr id="104" name="Graphique 103" descr="Homme avec un remplissage uni">
            <a:extLst>
              <a:ext uri="{FF2B5EF4-FFF2-40B4-BE49-F238E27FC236}">
                <a16:creationId xmlns:a16="http://schemas.microsoft.com/office/drawing/2014/main" id="{B2CF42F2-A542-5206-7A3C-FEC6AA5BBA1A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l="21391" r="25129"/>
          <a:stretch/>
        </p:blipFill>
        <p:spPr>
          <a:xfrm>
            <a:off x="11693365" y="2945897"/>
            <a:ext cx="213783" cy="352125"/>
          </a:xfrm>
          <a:prstGeom prst="rect">
            <a:avLst/>
          </a:prstGeom>
        </p:spPr>
      </p:pic>
      <p:pic>
        <p:nvPicPr>
          <p:cNvPr id="105" name="Graphique 104" descr="Homme avec un remplissage uni">
            <a:extLst>
              <a:ext uri="{FF2B5EF4-FFF2-40B4-BE49-F238E27FC236}">
                <a16:creationId xmlns:a16="http://schemas.microsoft.com/office/drawing/2014/main" id="{7DB7C7A1-9FA2-117E-42DC-34E1DD42AEF4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l="21391" r="25129"/>
          <a:stretch/>
        </p:blipFill>
        <p:spPr>
          <a:xfrm>
            <a:off x="10695372" y="3333076"/>
            <a:ext cx="213783" cy="352125"/>
          </a:xfrm>
          <a:prstGeom prst="rect">
            <a:avLst/>
          </a:prstGeom>
        </p:spPr>
      </p:pic>
      <p:pic>
        <p:nvPicPr>
          <p:cNvPr id="106" name="Graphique 105" descr="Homme avec un remplissage uni">
            <a:extLst>
              <a:ext uri="{FF2B5EF4-FFF2-40B4-BE49-F238E27FC236}">
                <a16:creationId xmlns:a16="http://schemas.microsoft.com/office/drawing/2014/main" id="{9634D72A-51F2-FD5A-9960-5946987AFC7E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l="21391" r="25129"/>
          <a:stretch/>
        </p:blipFill>
        <p:spPr>
          <a:xfrm>
            <a:off x="10944871" y="3333076"/>
            <a:ext cx="213783" cy="352125"/>
          </a:xfrm>
          <a:prstGeom prst="rect">
            <a:avLst/>
          </a:prstGeom>
        </p:spPr>
      </p:pic>
      <p:pic>
        <p:nvPicPr>
          <p:cNvPr id="107" name="Graphique 106" descr="Homme avec un remplissage uni">
            <a:extLst>
              <a:ext uri="{FF2B5EF4-FFF2-40B4-BE49-F238E27FC236}">
                <a16:creationId xmlns:a16="http://schemas.microsoft.com/office/drawing/2014/main" id="{9508614A-99A3-CF57-25C9-A99081341E21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l="21391" r="25129"/>
          <a:stretch/>
        </p:blipFill>
        <p:spPr>
          <a:xfrm>
            <a:off x="11194368" y="3333076"/>
            <a:ext cx="213783" cy="352125"/>
          </a:xfrm>
          <a:prstGeom prst="rect">
            <a:avLst/>
          </a:prstGeom>
        </p:spPr>
      </p:pic>
      <p:pic>
        <p:nvPicPr>
          <p:cNvPr id="108" name="Graphique 107" descr="Homme avec un remplissage uni">
            <a:extLst>
              <a:ext uri="{FF2B5EF4-FFF2-40B4-BE49-F238E27FC236}">
                <a16:creationId xmlns:a16="http://schemas.microsoft.com/office/drawing/2014/main" id="{D55B8492-3F99-4549-5B40-7A3DD2F9D89F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l="21391" r="25129"/>
          <a:stretch/>
        </p:blipFill>
        <p:spPr>
          <a:xfrm>
            <a:off x="11443866" y="3333076"/>
            <a:ext cx="213783" cy="352125"/>
          </a:xfrm>
          <a:prstGeom prst="rect">
            <a:avLst/>
          </a:prstGeom>
        </p:spPr>
      </p:pic>
      <p:pic>
        <p:nvPicPr>
          <p:cNvPr id="109" name="Graphique 108" descr="Homme avec un remplissage uni">
            <a:extLst>
              <a:ext uri="{FF2B5EF4-FFF2-40B4-BE49-F238E27FC236}">
                <a16:creationId xmlns:a16="http://schemas.microsoft.com/office/drawing/2014/main" id="{6687D872-3F7F-EAB1-B3CC-3A39D030C19A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l="21391" r="25129"/>
          <a:stretch/>
        </p:blipFill>
        <p:spPr>
          <a:xfrm>
            <a:off x="11693365" y="3333076"/>
            <a:ext cx="213783" cy="352125"/>
          </a:xfrm>
          <a:prstGeom prst="rect">
            <a:avLst/>
          </a:prstGeom>
        </p:spPr>
      </p:pic>
      <p:sp>
        <p:nvSpPr>
          <p:cNvPr id="4" name="ZoneTexte 3">
            <a:extLst>
              <a:ext uri="{FF2B5EF4-FFF2-40B4-BE49-F238E27FC236}">
                <a16:creationId xmlns:a16="http://schemas.microsoft.com/office/drawing/2014/main" id="{AF2E02D9-6DA1-86DA-81CF-C07E8176E6EB}"/>
              </a:ext>
            </a:extLst>
          </p:cNvPr>
          <p:cNvSpPr txBox="1"/>
          <p:nvPr/>
        </p:nvSpPr>
        <p:spPr>
          <a:xfrm>
            <a:off x="1268691" y="1318895"/>
            <a:ext cx="328605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fr-CH" sz="1600" b="1" dirty="0" err="1">
                <a:latin typeface="☞GILROY-BOLD" pitchFamily="2" charset="77"/>
                <a:ea typeface="Arial Unicode MS" panose="020B0604020202020204" pitchFamily="34" charset="-128"/>
                <a:cs typeface="Arial Unicode MS" panose="020B0604020202020204" pitchFamily="34" charset="-128"/>
              </a:rPr>
              <a:t>Unsere</a:t>
            </a:r>
            <a:r>
              <a:rPr lang="fr-CH" sz="1600" b="1" dirty="0">
                <a:latin typeface="☞GILROY-BOLD" pitchFamily="2" charset="77"/>
                <a:ea typeface="Arial Unicode MS" panose="020B0604020202020204" pitchFamily="34" charset="-128"/>
                <a:cs typeface="Arial Unicode MS" panose="020B0604020202020204" pitchFamily="34" charset="-128"/>
              </a:rPr>
              <a:t> Fachschaft</a:t>
            </a: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49BE201B-E12E-B417-1975-35CDA9E6E9D4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824030" y="254918"/>
            <a:ext cx="700587" cy="7023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4381168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Thèm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hèm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hèm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134</TotalTime>
  <Words>226</Words>
  <Application>Microsoft Macintosh PowerPoint</Application>
  <PresentationFormat>Personnalisé</PresentationFormat>
  <Paragraphs>62</Paragraphs>
  <Slides>19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6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19</vt:i4>
      </vt:variant>
    </vt:vector>
  </HeadingPairs>
  <TitlesOfParts>
    <vt:vector size="26" baseType="lpstr">
      <vt:lpstr>Arial Unicode MS</vt:lpstr>
      <vt:lpstr>☞GILROY-BOLD</vt:lpstr>
      <vt:lpstr>Arial</vt:lpstr>
      <vt:lpstr>Calibri</vt:lpstr>
      <vt:lpstr>Calibri Light</vt:lpstr>
      <vt:lpstr>Product Sans</vt:lpstr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CUCCU Mattia</dc:creator>
  <cp:lastModifiedBy>CUCCU Mattia</cp:lastModifiedBy>
  <cp:revision>12</cp:revision>
  <dcterms:created xsi:type="dcterms:W3CDTF">2022-09-12T10:06:29Z</dcterms:created>
  <dcterms:modified xsi:type="dcterms:W3CDTF">2023-08-30T21:58:38Z</dcterms:modified>
</cp:coreProperties>
</file>